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slides/slide78.xml" ContentType="application/vnd.openxmlformats-officedocument.presentationml.slide+xml"/>
  <Override PartName="/ppt/slides/slide79.xml" ContentType="application/vnd.openxmlformats-officedocument.presentationml.slide+xml"/>
  <Override PartName="/ppt/slides/slide80.xml" ContentType="application/vnd.openxmlformats-officedocument.presentationml.slide+xml"/>
  <Override PartName="/ppt/slides/slide81.xml" ContentType="application/vnd.openxmlformats-officedocument.presentationml.slide+xml"/>
  <Override PartName="/ppt/slides/slide82.xml" ContentType="application/vnd.openxmlformats-officedocument.presentationml.slide+xml"/>
  <Override PartName="/ppt/slides/slide83.xml" ContentType="application/vnd.openxmlformats-officedocument.presentationml.slide+xml"/>
  <Override PartName="/ppt/slides/slide84.xml" ContentType="application/vnd.openxmlformats-officedocument.presentationml.slide+xml"/>
  <Override PartName="/ppt/slides/slide85.xml" ContentType="application/vnd.openxmlformats-officedocument.presentationml.slide+xml"/>
  <Override PartName="/ppt/slides/slide86.xml" ContentType="application/vnd.openxmlformats-officedocument.presentationml.slide+xml"/>
  <Override PartName="/ppt/slides/slide87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theme/theme2.xml" ContentType="application/vnd.openxmlformats-officedocument.theme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theme/theme3.xml" ContentType="application/vnd.openxmlformats-officedocument.theme+xml"/>
  <Override PartName="/ppt/slideLayouts/slideLayout43.xml" ContentType="application/vnd.openxmlformats-officedocument.presentationml.slideLayout+xml"/>
  <Override PartName="/ppt/theme/theme4.xml" ContentType="application/vnd.openxmlformats-officedocument.theme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slideLayouts/slideLayout61.xml" ContentType="application/vnd.openxmlformats-officedocument.presentationml.slideLayout+xml"/>
  <Override PartName="/ppt/slideLayouts/slideLayout62.xml" ContentType="application/vnd.openxmlformats-officedocument.presentationml.slideLayout+xml"/>
  <Override PartName="/ppt/slideLayouts/slideLayout63.xml" ContentType="application/vnd.openxmlformats-officedocument.presentationml.slideLayout+xml"/>
  <Override PartName="/ppt/slideLayouts/slideLayout64.xml" ContentType="application/vnd.openxmlformats-officedocument.presentationml.slideLayout+xml"/>
  <Override PartName="/ppt/slideLayouts/slideLayout65.xml" ContentType="application/vnd.openxmlformats-officedocument.presentationml.slideLayout+xml"/>
  <Override PartName="/ppt/slideLayouts/slideLayout66.xml" ContentType="application/vnd.openxmlformats-officedocument.presentationml.slideLayout+xml"/>
  <Override PartName="/ppt/slideLayouts/slideLayout67.xml" ContentType="application/vnd.openxmlformats-officedocument.presentationml.slideLayout+xml"/>
  <Override PartName="/ppt/slideLayouts/slideLayout68.xml" ContentType="application/vnd.openxmlformats-officedocument.presentationml.slideLayout+xml"/>
  <Override PartName="/ppt/slideLayouts/slideLayout69.xml" ContentType="application/vnd.openxmlformats-officedocument.presentationml.slideLayout+xml"/>
  <Override PartName="/ppt/slideLayouts/slideLayout70.xml" ContentType="application/vnd.openxmlformats-officedocument.presentationml.slideLayout+xml"/>
  <Override PartName="/ppt/slideLayouts/slideLayout71.xml" ContentType="application/vnd.openxmlformats-officedocument.presentationml.slideLayout+xml"/>
  <Override PartName="/ppt/slideLayouts/slideLayout72.xml" ContentType="application/vnd.openxmlformats-officedocument.presentationml.slideLayout+xml"/>
  <Override PartName="/ppt/slideLayouts/slideLayout73.xml" ContentType="application/vnd.openxmlformats-officedocument.presentationml.slideLayout+xml"/>
  <Override PartName="/ppt/slideLayouts/slideLayout74.xml" ContentType="application/vnd.openxmlformats-officedocument.presentationml.slideLayout+xml"/>
  <Override PartName="/ppt/slideLayouts/slideLayout75.xml" ContentType="application/vnd.openxmlformats-officedocument.presentationml.slideLayout+xml"/>
  <Override PartName="/ppt/slideLayouts/slideLayout76.xml" ContentType="application/vnd.openxmlformats-officedocument.presentationml.slideLayout+xml"/>
  <Override PartName="/ppt/slideLayouts/slideLayout77.xml" ContentType="application/vnd.openxmlformats-officedocument.presentationml.slideLayout+xml"/>
  <Override PartName="/ppt/slideLayouts/slideLayout78.xml" ContentType="application/vnd.openxmlformats-officedocument.presentationml.slideLayout+xml"/>
  <Override PartName="/ppt/slideLayouts/slideLayout79.xml" ContentType="application/vnd.openxmlformats-officedocument.presentationml.slideLayout+xml"/>
  <Override PartName="/ppt/slideLayouts/slideLayout80.xml" ContentType="application/vnd.openxmlformats-officedocument.presentationml.slideLayout+xml"/>
  <Override PartName="/ppt/slideLayouts/slideLayout81.xml" ContentType="application/vnd.openxmlformats-officedocument.presentationml.slideLayout+xml"/>
  <Override PartName="/ppt/slideLayouts/slideLayout82.xml" ContentType="application/vnd.openxmlformats-officedocument.presentationml.slideLayout+xml"/>
  <Override PartName="/ppt/slideLayouts/slideLayout83.xml" ContentType="application/vnd.openxmlformats-officedocument.presentationml.slideLayout+xml"/>
  <Override PartName="/ppt/slideLayouts/slideLayout84.xml" ContentType="application/vnd.openxmlformats-officedocument.presentationml.slideLayout+xml"/>
  <Override PartName="/ppt/theme/theme5.xml" ContentType="application/vnd.openxmlformats-officedocument.theme+xml"/>
  <Override PartName="/ppt/theme/theme6.xml" ContentType="application/vnd.openxmlformats-officedocument.theme+xml"/>
  <Override PartName="/ppt/theme/theme7.xml" ContentType="application/vnd.openxmlformats-officedocument.theme+xml"/>
  <Override PartName="/ppt/notesSlides/notesSlide1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ppt/notesSlides/notesSlide41.xml" ContentType="application/vnd.openxmlformats-officedocument.presentationml.notesSlide+xml"/>
  <Override PartName="/ppt/notesSlides/notesSlide4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50" r:id="rId1"/>
    <p:sldMasterId id="2147483660" r:id="rId2"/>
    <p:sldMasterId id="2147483690" r:id="rId3"/>
    <p:sldMasterId id="2147483709" r:id="rId4"/>
    <p:sldMasterId id="2147483711" r:id="rId5"/>
  </p:sldMasterIdLst>
  <p:notesMasterIdLst>
    <p:notesMasterId r:id="rId93"/>
  </p:notesMasterIdLst>
  <p:handoutMasterIdLst>
    <p:handoutMasterId r:id="rId94"/>
  </p:handoutMasterIdLst>
  <p:sldIdLst>
    <p:sldId id="257" r:id="rId6"/>
    <p:sldId id="261" r:id="rId7"/>
    <p:sldId id="282" r:id="rId8"/>
    <p:sldId id="334" r:id="rId9"/>
    <p:sldId id="346" r:id="rId10"/>
    <p:sldId id="422" r:id="rId11"/>
    <p:sldId id="363" r:id="rId12"/>
    <p:sldId id="364" r:id="rId13"/>
    <p:sldId id="258" r:id="rId14"/>
    <p:sldId id="365" r:id="rId15"/>
    <p:sldId id="366" r:id="rId16"/>
    <p:sldId id="367" r:id="rId17"/>
    <p:sldId id="368" r:id="rId18"/>
    <p:sldId id="369" r:id="rId19"/>
    <p:sldId id="370" r:id="rId20"/>
    <p:sldId id="371" r:id="rId21"/>
    <p:sldId id="372" r:id="rId22"/>
    <p:sldId id="373" r:id="rId23"/>
    <p:sldId id="374" r:id="rId24"/>
    <p:sldId id="375" r:id="rId25"/>
    <p:sldId id="376" r:id="rId26"/>
    <p:sldId id="377" r:id="rId27"/>
    <p:sldId id="378" r:id="rId28"/>
    <p:sldId id="379" r:id="rId29"/>
    <p:sldId id="380" r:id="rId30"/>
    <p:sldId id="381" r:id="rId31"/>
    <p:sldId id="382" r:id="rId32"/>
    <p:sldId id="383" r:id="rId33"/>
    <p:sldId id="384" r:id="rId34"/>
    <p:sldId id="385" r:id="rId35"/>
    <p:sldId id="386" r:id="rId36"/>
    <p:sldId id="387" r:id="rId37"/>
    <p:sldId id="388" r:id="rId38"/>
    <p:sldId id="389" r:id="rId39"/>
    <p:sldId id="390" r:id="rId40"/>
    <p:sldId id="391" r:id="rId41"/>
    <p:sldId id="392" r:id="rId42"/>
    <p:sldId id="393" r:id="rId43"/>
    <p:sldId id="394" r:id="rId44"/>
    <p:sldId id="395" r:id="rId45"/>
    <p:sldId id="396" r:id="rId46"/>
    <p:sldId id="397" r:id="rId47"/>
    <p:sldId id="398" r:id="rId48"/>
    <p:sldId id="399" r:id="rId49"/>
    <p:sldId id="400" r:id="rId50"/>
    <p:sldId id="401" r:id="rId51"/>
    <p:sldId id="402" r:id="rId52"/>
    <p:sldId id="403" r:id="rId53"/>
    <p:sldId id="404" r:id="rId54"/>
    <p:sldId id="405" r:id="rId55"/>
    <p:sldId id="406" r:id="rId56"/>
    <p:sldId id="407" r:id="rId57"/>
    <p:sldId id="408" r:id="rId58"/>
    <p:sldId id="409" r:id="rId59"/>
    <p:sldId id="410" r:id="rId60"/>
    <p:sldId id="411" r:id="rId61"/>
    <p:sldId id="412" r:id="rId62"/>
    <p:sldId id="413" r:id="rId63"/>
    <p:sldId id="414" r:id="rId64"/>
    <p:sldId id="415" r:id="rId65"/>
    <p:sldId id="416" r:id="rId66"/>
    <p:sldId id="417" r:id="rId67"/>
    <p:sldId id="418" r:id="rId68"/>
    <p:sldId id="419" r:id="rId69"/>
    <p:sldId id="420" r:id="rId70"/>
    <p:sldId id="421" r:id="rId71"/>
    <p:sldId id="295" r:id="rId72"/>
    <p:sldId id="319" r:id="rId73"/>
    <p:sldId id="335" r:id="rId74"/>
    <p:sldId id="336" r:id="rId75"/>
    <p:sldId id="341" r:id="rId76"/>
    <p:sldId id="342" r:id="rId77"/>
    <p:sldId id="327" r:id="rId78"/>
    <p:sldId id="343" r:id="rId79"/>
    <p:sldId id="344" r:id="rId80"/>
    <p:sldId id="345" r:id="rId81"/>
    <p:sldId id="328" r:id="rId82"/>
    <p:sldId id="355" r:id="rId83"/>
    <p:sldId id="356" r:id="rId84"/>
    <p:sldId id="350" r:id="rId85"/>
    <p:sldId id="330" r:id="rId86"/>
    <p:sldId id="353" r:id="rId87"/>
    <p:sldId id="352" r:id="rId88"/>
    <p:sldId id="354" r:id="rId89"/>
    <p:sldId id="339" r:id="rId90"/>
    <p:sldId id="357" r:id="rId91"/>
    <p:sldId id="358" r:id="rId92"/>
  </p:sldIdLst>
  <p:sldSz cx="9144000" cy="5143500" type="screen16x9"/>
  <p:notesSz cx="9144000" cy="6858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014" autoAdjust="0"/>
    <p:restoredTop sz="94660"/>
  </p:normalViewPr>
  <p:slideViewPr>
    <p:cSldViewPr snapToGrid="0">
      <p:cViewPr varScale="1">
        <p:scale>
          <a:sx n="206" d="100"/>
          <a:sy n="206" d="100"/>
        </p:scale>
        <p:origin x="396" y="180"/>
      </p:cViewPr>
      <p:guideLst>
        <p:guide orient="horz" pos="162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1.xml"/><Relationship Id="rId21" Type="http://schemas.openxmlformats.org/officeDocument/2006/relationships/slide" Target="slides/slide16.xml"/><Relationship Id="rId42" Type="http://schemas.openxmlformats.org/officeDocument/2006/relationships/slide" Target="slides/slide37.xml"/><Relationship Id="rId47" Type="http://schemas.openxmlformats.org/officeDocument/2006/relationships/slide" Target="slides/slide42.xml"/><Relationship Id="rId63" Type="http://schemas.openxmlformats.org/officeDocument/2006/relationships/slide" Target="slides/slide58.xml"/><Relationship Id="rId68" Type="http://schemas.openxmlformats.org/officeDocument/2006/relationships/slide" Target="slides/slide63.xml"/><Relationship Id="rId84" Type="http://schemas.openxmlformats.org/officeDocument/2006/relationships/slide" Target="slides/slide79.xml"/><Relationship Id="rId89" Type="http://schemas.openxmlformats.org/officeDocument/2006/relationships/slide" Target="slides/slide84.xml"/><Relationship Id="rId16" Type="http://schemas.openxmlformats.org/officeDocument/2006/relationships/slide" Target="slides/slide11.xml"/><Relationship Id="rId11" Type="http://schemas.openxmlformats.org/officeDocument/2006/relationships/slide" Target="slides/slide6.xml"/><Relationship Id="rId32" Type="http://schemas.openxmlformats.org/officeDocument/2006/relationships/slide" Target="slides/slide27.xml"/><Relationship Id="rId37" Type="http://schemas.openxmlformats.org/officeDocument/2006/relationships/slide" Target="slides/slide32.xml"/><Relationship Id="rId53" Type="http://schemas.openxmlformats.org/officeDocument/2006/relationships/slide" Target="slides/slide48.xml"/><Relationship Id="rId58" Type="http://schemas.openxmlformats.org/officeDocument/2006/relationships/slide" Target="slides/slide53.xml"/><Relationship Id="rId74" Type="http://schemas.openxmlformats.org/officeDocument/2006/relationships/slide" Target="slides/slide69.xml"/><Relationship Id="rId79" Type="http://schemas.openxmlformats.org/officeDocument/2006/relationships/slide" Target="slides/slide74.xml"/><Relationship Id="rId5" Type="http://schemas.openxmlformats.org/officeDocument/2006/relationships/slideMaster" Target="slideMasters/slideMaster5.xml"/><Relationship Id="rId90" Type="http://schemas.openxmlformats.org/officeDocument/2006/relationships/slide" Target="slides/slide85.xml"/><Relationship Id="rId95" Type="http://schemas.openxmlformats.org/officeDocument/2006/relationships/presProps" Target="presProps.xml"/><Relationship Id="rId22" Type="http://schemas.openxmlformats.org/officeDocument/2006/relationships/slide" Target="slides/slide17.xml"/><Relationship Id="rId27" Type="http://schemas.openxmlformats.org/officeDocument/2006/relationships/slide" Target="slides/slide22.xml"/><Relationship Id="rId43" Type="http://schemas.openxmlformats.org/officeDocument/2006/relationships/slide" Target="slides/slide38.xml"/><Relationship Id="rId48" Type="http://schemas.openxmlformats.org/officeDocument/2006/relationships/slide" Target="slides/slide43.xml"/><Relationship Id="rId64" Type="http://schemas.openxmlformats.org/officeDocument/2006/relationships/slide" Target="slides/slide59.xml"/><Relationship Id="rId69" Type="http://schemas.openxmlformats.org/officeDocument/2006/relationships/slide" Target="slides/slide64.xml"/><Relationship Id="rId80" Type="http://schemas.openxmlformats.org/officeDocument/2006/relationships/slide" Target="slides/slide75.xml"/><Relationship Id="rId85" Type="http://schemas.openxmlformats.org/officeDocument/2006/relationships/slide" Target="slides/slide80.xml"/><Relationship Id="rId3" Type="http://schemas.openxmlformats.org/officeDocument/2006/relationships/slideMaster" Target="slideMasters/slideMaster3.xml"/><Relationship Id="rId12" Type="http://schemas.openxmlformats.org/officeDocument/2006/relationships/slide" Target="slides/slide7.xml"/><Relationship Id="rId17" Type="http://schemas.openxmlformats.org/officeDocument/2006/relationships/slide" Target="slides/slide12.xml"/><Relationship Id="rId25" Type="http://schemas.openxmlformats.org/officeDocument/2006/relationships/slide" Target="slides/slide20.xml"/><Relationship Id="rId33" Type="http://schemas.openxmlformats.org/officeDocument/2006/relationships/slide" Target="slides/slide28.xml"/><Relationship Id="rId38" Type="http://schemas.openxmlformats.org/officeDocument/2006/relationships/slide" Target="slides/slide33.xml"/><Relationship Id="rId46" Type="http://schemas.openxmlformats.org/officeDocument/2006/relationships/slide" Target="slides/slide41.xml"/><Relationship Id="rId59" Type="http://schemas.openxmlformats.org/officeDocument/2006/relationships/slide" Target="slides/slide54.xml"/><Relationship Id="rId67" Type="http://schemas.openxmlformats.org/officeDocument/2006/relationships/slide" Target="slides/slide62.xml"/><Relationship Id="rId20" Type="http://schemas.openxmlformats.org/officeDocument/2006/relationships/slide" Target="slides/slide15.xml"/><Relationship Id="rId41" Type="http://schemas.openxmlformats.org/officeDocument/2006/relationships/slide" Target="slides/slide36.xml"/><Relationship Id="rId54" Type="http://schemas.openxmlformats.org/officeDocument/2006/relationships/slide" Target="slides/slide49.xml"/><Relationship Id="rId62" Type="http://schemas.openxmlformats.org/officeDocument/2006/relationships/slide" Target="slides/slide57.xml"/><Relationship Id="rId70" Type="http://schemas.openxmlformats.org/officeDocument/2006/relationships/slide" Target="slides/slide65.xml"/><Relationship Id="rId75" Type="http://schemas.openxmlformats.org/officeDocument/2006/relationships/slide" Target="slides/slide70.xml"/><Relationship Id="rId83" Type="http://schemas.openxmlformats.org/officeDocument/2006/relationships/slide" Target="slides/slide78.xml"/><Relationship Id="rId88" Type="http://schemas.openxmlformats.org/officeDocument/2006/relationships/slide" Target="slides/slide83.xml"/><Relationship Id="rId91" Type="http://schemas.openxmlformats.org/officeDocument/2006/relationships/slide" Target="slides/slide86.xml"/><Relationship Id="rId9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1.xml"/><Relationship Id="rId15" Type="http://schemas.openxmlformats.org/officeDocument/2006/relationships/slide" Target="slides/slide10.xml"/><Relationship Id="rId23" Type="http://schemas.openxmlformats.org/officeDocument/2006/relationships/slide" Target="slides/slide18.xml"/><Relationship Id="rId28" Type="http://schemas.openxmlformats.org/officeDocument/2006/relationships/slide" Target="slides/slide23.xml"/><Relationship Id="rId36" Type="http://schemas.openxmlformats.org/officeDocument/2006/relationships/slide" Target="slides/slide31.xml"/><Relationship Id="rId49" Type="http://schemas.openxmlformats.org/officeDocument/2006/relationships/slide" Target="slides/slide44.xml"/><Relationship Id="rId57" Type="http://schemas.openxmlformats.org/officeDocument/2006/relationships/slide" Target="slides/slide52.xml"/><Relationship Id="rId10" Type="http://schemas.openxmlformats.org/officeDocument/2006/relationships/slide" Target="slides/slide5.xml"/><Relationship Id="rId31" Type="http://schemas.openxmlformats.org/officeDocument/2006/relationships/slide" Target="slides/slide26.xml"/><Relationship Id="rId44" Type="http://schemas.openxmlformats.org/officeDocument/2006/relationships/slide" Target="slides/slide39.xml"/><Relationship Id="rId52" Type="http://schemas.openxmlformats.org/officeDocument/2006/relationships/slide" Target="slides/slide47.xml"/><Relationship Id="rId60" Type="http://schemas.openxmlformats.org/officeDocument/2006/relationships/slide" Target="slides/slide55.xml"/><Relationship Id="rId65" Type="http://schemas.openxmlformats.org/officeDocument/2006/relationships/slide" Target="slides/slide60.xml"/><Relationship Id="rId73" Type="http://schemas.openxmlformats.org/officeDocument/2006/relationships/slide" Target="slides/slide68.xml"/><Relationship Id="rId78" Type="http://schemas.openxmlformats.org/officeDocument/2006/relationships/slide" Target="slides/slide73.xml"/><Relationship Id="rId81" Type="http://schemas.openxmlformats.org/officeDocument/2006/relationships/slide" Target="slides/slide76.xml"/><Relationship Id="rId86" Type="http://schemas.openxmlformats.org/officeDocument/2006/relationships/slide" Target="slides/slide81.xml"/><Relationship Id="rId94" Type="http://schemas.openxmlformats.org/officeDocument/2006/relationships/handoutMaster" Target="handoutMasters/handoutMaster1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4.xml"/><Relationship Id="rId13" Type="http://schemas.openxmlformats.org/officeDocument/2006/relationships/slide" Target="slides/slide8.xml"/><Relationship Id="rId18" Type="http://schemas.openxmlformats.org/officeDocument/2006/relationships/slide" Target="slides/slide13.xml"/><Relationship Id="rId39" Type="http://schemas.openxmlformats.org/officeDocument/2006/relationships/slide" Target="slides/slide34.xml"/><Relationship Id="rId34" Type="http://schemas.openxmlformats.org/officeDocument/2006/relationships/slide" Target="slides/slide29.xml"/><Relationship Id="rId50" Type="http://schemas.openxmlformats.org/officeDocument/2006/relationships/slide" Target="slides/slide45.xml"/><Relationship Id="rId55" Type="http://schemas.openxmlformats.org/officeDocument/2006/relationships/slide" Target="slides/slide50.xml"/><Relationship Id="rId76" Type="http://schemas.openxmlformats.org/officeDocument/2006/relationships/slide" Target="slides/slide71.xml"/><Relationship Id="rId97" Type="http://schemas.openxmlformats.org/officeDocument/2006/relationships/theme" Target="theme/theme1.xml"/><Relationship Id="rId7" Type="http://schemas.openxmlformats.org/officeDocument/2006/relationships/slide" Target="slides/slide2.xml"/><Relationship Id="rId71" Type="http://schemas.openxmlformats.org/officeDocument/2006/relationships/slide" Target="slides/slide66.xml"/><Relationship Id="rId92" Type="http://schemas.openxmlformats.org/officeDocument/2006/relationships/slide" Target="slides/slide87.xml"/><Relationship Id="rId2" Type="http://schemas.openxmlformats.org/officeDocument/2006/relationships/slideMaster" Target="slideMasters/slideMaster2.xml"/><Relationship Id="rId29" Type="http://schemas.openxmlformats.org/officeDocument/2006/relationships/slide" Target="slides/slide24.xml"/><Relationship Id="rId24" Type="http://schemas.openxmlformats.org/officeDocument/2006/relationships/slide" Target="slides/slide19.xml"/><Relationship Id="rId40" Type="http://schemas.openxmlformats.org/officeDocument/2006/relationships/slide" Target="slides/slide35.xml"/><Relationship Id="rId45" Type="http://schemas.openxmlformats.org/officeDocument/2006/relationships/slide" Target="slides/slide40.xml"/><Relationship Id="rId66" Type="http://schemas.openxmlformats.org/officeDocument/2006/relationships/slide" Target="slides/slide61.xml"/><Relationship Id="rId87" Type="http://schemas.openxmlformats.org/officeDocument/2006/relationships/slide" Target="slides/slide82.xml"/><Relationship Id="rId61" Type="http://schemas.openxmlformats.org/officeDocument/2006/relationships/slide" Target="slides/slide56.xml"/><Relationship Id="rId82" Type="http://schemas.openxmlformats.org/officeDocument/2006/relationships/slide" Target="slides/slide77.xml"/><Relationship Id="rId19" Type="http://schemas.openxmlformats.org/officeDocument/2006/relationships/slide" Target="slides/slide14.xml"/><Relationship Id="rId14" Type="http://schemas.openxmlformats.org/officeDocument/2006/relationships/slide" Target="slides/slide9.xml"/><Relationship Id="rId30" Type="http://schemas.openxmlformats.org/officeDocument/2006/relationships/slide" Target="slides/slide25.xml"/><Relationship Id="rId35" Type="http://schemas.openxmlformats.org/officeDocument/2006/relationships/slide" Target="slides/slide30.xml"/><Relationship Id="rId56" Type="http://schemas.openxmlformats.org/officeDocument/2006/relationships/slide" Target="slides/slide51.xml"/><Relationship Id="rId77" Type="http://schemas.openxmlformats.org/officeDocument/2006/relationships/slide" Target="slides/slide72.xml"/><Relationship Id="rId8" Type="http://schemas.openxmlformats.org/officeDocument/2006/relationships/slide" Target="slides/slide3.xml"/><Relationship Id="rId51" Type="http://schemas.openxmlformats.org/officeDocument/2006/relationships/slide" Target="slides/slide46.xml"/><Relationship Id="rId72" Type="http://schemas.openxmlformats.org/officeDocument/2006/relationships/slide" Target="slides/slide67.xml"/><Relationship Id="rId93" Type="http://schemas.openxmlformats.org/officeDocument/2006/relationships/notesMaster" Target="notesMasters/notesMaster1.xml"/><Relationship Id="rId98" Type="http://schemas.openxmlformats.org/officeDocument/2006/relationships/tableStyles" Target="tableStyle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7858BF40-1F25-42C5-A0BE-2C300A297881}" type="doc">
      <dgm:prSet loTypeId="urn:microsoft.com/office/officeart/2008/layout/LinedList" loCatId="list" qsTypeId="urn:microsoft.com/office/officeart/2005/8/quickstyle/simple2" qsCatId="simple" csTypeId="urn:microsoft.com/office/officeart/2005/8/colors/accent0_3" csCatId="mainScheme" phldr="1"/>
      <dgm:spPr/>
      <dgm:t>
        <a:bodyPr/>
        <a:lstStyle/>
        <a:p>
          <a:endParaRPr lang="en-US"/>
        </a:p>
      </dgm:t>
    </dgm:pt>
    <dgm:pt modelId="{E84FAB1D-7690-47AF-A3FA-2E3680919950}">
      <dgm:prSet/>
      <dgm:spPr/>
      <dgm:t>
        <a:bodyPr/>
        <a:lstStyle/>
        <a:p>
          <a:pPr marL="0" marR="0" lvl="0" indent="0" defTabSz="914400" eaLnBrk="1" fontAlgn="auto" latinLnBrk="0" hangingPunct="1">
            <a:lnSpc>
              <a:spcPct val="100000"/>
            </a:lnSpc>
            <a:spcBef>
              <a:spcPts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en-US" dirty="0"/>
            <a:t>Demographic Update  </a:t>
          </a:r>
        </a:p>
      </dgm:t>
    </dgm:pt>
    <dgm:pt modelId="{1D93ABC1-EF7A-4D0D-BA1C-8784F40F51FE}" type="parTrans" cxnId="{B90A626C-F30A-458C-AF07-FDF0E6D8A65B}">
      <dgm:prSet/>
      <dgm:spPr/>
      <dgm:t>
        <a:bodyPr/>
        <a:lstStyle/>
        <a:p>
          <a:endParaRPr lang="en-US"/>
        </a:p>
      </dgm:t>
    </dgm:pt>
    <dgm:pt modelId="{60A0602C-2ECC-4E05-8FD5-AC73A089F363}" type="sibTrans" cxnId="{B90A626C-F30A-458C-AF07-FDF0E6D8A65B}">
      <dgm:prSet/>
      <dgm:spPr/>
      <dgm:t>
        <a:bodyPr/>
        <a:lstStyle/>
        <a:p>
          <a:endParaRPr lang="en-US"/>
        </a:p>
      </dgm:t>
    </dgm:pt>
    <dgm:pt modelId="{2D20DF68-13A4-4F86-AAAF-A916A3302854}">
      <dgm:prSet/>
      <dgm:spPr/>
      <dgm:t>
        <a:bodyPr/>
        <a:lstStyle/>
        <a:p>
          <a:r>
            <a:rPr lang="en-US" dirty="0"/>
            <a:t>URA Overview  </a:t>
          </a:r>
        </a:p>
      </dgm:t>
    </dgm:pt>
    <dgm:pt modelId="{172EB675-660C-4E46-9C3E-AE17E3FB3034}" type="parTrans" cxnId="{FAB9AED9-E7C3-46FF-96E1-0EEF0C4F670C}">
      <dgm:prSet/>
      <dgm:spPr/>
      <dgm:t>
        <a:bodyPr/>
        <a:lstStyle/>
        <a:p>
          <a:endParaRPr lang="en-US"/>
        </a:p>
      </dgm:t>
    </dgm:pt>
    <dgm:pt modelId="{BEA95E74-C62D-4281-B9DF-16AA78BF31BE}" type="sibTrans" cxnId="{FAB9AED9-E7C3-46FF-96E1-0EEF0C4F670C}">
      <dgm:prSet/>
      <dgm:spPr/>
      <dgm:t>
        <a:bodyPr/>
        <a:lstStyle/>
        <a:p>
          <a:endParaRPr lang="en-US"/>
        </a:p>
      </dgm:t>
    </dgm:pt>
    <dgm:pt modelId="{9BEF4B80-8354-4CD3-A0A6-774FE51FCC52}">
      <dgm:prSet/>
      <dgm:spPr/>
      <dgm:t>
        <a:bodyPr/>
        <a:lstStyle/>
        <a:p>
          <a:r>
            <a:rPr lang="en-US" dirty="0"/>
            <a:t>Citywide Updates</a:t>
          </a:r>
        </a:p>
      </dgm:t>
    </dgm:pt>
    <dgm:pt modelId="{321B5BBB-5D52-4828-95CD-F680AC85EAD1}" type="parTrans" cxnId="{3D50A8E8-85B1-4953-A61B-B4465AF430C1}">
      <dgm:prSet/>
      <dgm:spPr/>
      <dgm:t>
        <a:bodyPr/>
        <a:lstStyle/>
        <a:p>
          <a:endParaRPr lang="en-US"/>
        </a:p>
      </dgm:t>
    </dgm:pt>
    <dgm:pt modelId="{1B9111F9-DAF6-414C-B15A-6702224C3985}" type="sibTrans" cxnId="{3D50A8E8-85B1-4953-A61B-B4465AF430C1}">
      <dgm:prSet/>
      <dgm:spPr/>
      <dgm:t>
        <a:bodyPr/>
        <a:lstStyle/>
        <a:p>
          <a:endParaRPr lang="en-US"/>
        </a:p>
      </dgm:t>
    </dgm:pt>
    <dgm:pt modelId="{AF70C978-95D4-434C-8DD0-48C85C3252D0}">
      <dgm:prSet/>
      <dgm:spPr/>
      <dgm:t>
        <a:bodyPr/>
        <a:lstStyle/>
        <a:p>
          <a:endParaRPr lang="en-US"/>
        </a:p>
      </dgm:t>
    </dgm:pt>
    <dgm:pt modelId="{44C94496-53A9-468B-9AB4-740FA8443BDD}" type="parTrans" cxnId="{5F068CD5-2D78-44D1-8E0C-6672C2E2F1D4}">
      <dgm:prSet/>
      <dgm:spPr/>
      <dgm:t>
        <a:bodyPr/>
        <a:lstStyle/>
        <a:p>
          <a:endParaRPr lang="en-US"/>
        </a:p>
      </dgm:t>
    </dgm:pt>
    <dgm:pt modelId="{6FFE3FE0-0F96-4ED1-BFF0-A12E73F36728}" type="sibTrans" cxnId="{5F068CD5-2D78-44D1-8E0C-6672C2E2F1D4}">
      <dgm:prSet/>
      <dgm:spPr/>
      <dgm:t>
        <a:bodyPr/>
        <a:lstStyle/>
        <a:p>
          <a:endParaRPr lang="en-US"/>
        </a:p>
      </dgm:t>
    </dgm:pt>
    <dgm:pt modelId="{45427163-5CB2-4F91-90C3-74515728595A}" type="pres">
      <dgm:prSet presAssocID="{7858BF40-1F25-42C5-A0BE-2C300A297881}" presName="vert0" presStyleCnt="0">
        <dgm:presLayoutVars>
          <dgm:dir/>
          <dgm:animOne val="branch"/>
          <dgm:animLvl val="lvl"/>
        </dgm:presLayoutVars>
      </dgm:prSet>
      <dgm:spPr/>
    </dgm:pt>
    <dgm:pt modelId="{1919FC4F-E320-410D-96A9-CD746B522095}" type="pres">
      <dgm:prSet presAssocID="{E84FAB1D-7690-47AF-A3FA-2E3680919950}" presName="thickLine" presStyleLbl="alignNode1" presStyleIdx="0" presStyleCnt="4"/>
      <dgm:spPr/>
    </dgm:pt>
    <dgm:pt modelId="{B4761D49-5B60-402C-AA7C-2EE34D3E31C8}" type="pres">
      <dgm:prSet presAssocID="{E84FAB1D-7690-47AF-A3FA-2E3680919950}" presName="horz1" presStyleCnt="0"/>
      <dgm:spPr/>
    </dgm:pt>
    <dgm:pt modelId="{C735D3B2-F23F-4436-9896-283FBB004E6D}" type="pres">
      <dgm:prSet presAssocID="{E84FAB1D-7690-47AF-A3FA-2E3680919950}" presName="tx1" presStyleLbl="revTx" presStyleIdx="0" presStyleCnt="4"/>
      <dgm:spPr/>
    </dgm:pt>
    <dgm:pt modelId="{B81E981C-BED5-4978-9AE2-E89EE761E66F}" type="pres">
      <dgm:prSet presAssocID="{E84FAB1D-7690-47AF-A3FA-2E3680919950}" presName="vert1" presStyleCnt="0"/>
      <dgm:spPr/>
    </dgm:pt>
    <dgm:pt modelId="{B9A60C88-46FC-4D2E-A9F7-7B56152E4A49}" type="pres">
      <dgm:prSet presAssocID="{2D20DF68-13A4-4F86-AAAF-A916A3302854}" presName="thickLine" presStyleLbl="alignNode1" presStyleIdx="1" presStyleCnt="4"/>
      <dgm:spPr/>
    </dgm:pt>
    <dgm:pt modelId="{AD30ADF3-53A7-4D98-9758-07ED7C4BFD75}" type="pres">
      <dgm:prSet presAssocID="{2D20DF68-13A4-4F86-AAAF-A916A3302854}" presName="horz1" presStyleCnt="0"/>
      <dgm:spPr/>
    </dgm:pt>
    <dgm:pt modelId="{8D67D734-BBAA-4302-9450-0BE60A95E36B}" type="pres">
      <dgm:prSet presAssocID="{2D20DF68-13A4-4F86-AAAF-A916A3302854}" presName="tx1" presStyleLbl="revTx" presStyleIdx="1" presStyleCnt="4"/>
      <dgm:spPr/>
    </dgm:pt>
    <dgm:pt modelId="{7B388D60-0439-4D85-81AA-E26653B06598}" type="pres">
      <dgm:prSet presAssocID="{2D20DF68-13A4-4F86-AAAF-A916A3302854}" presName="vert1" presStyleCnt="0"/>
      <dgm:spPr/>
    </dgm:pt>
    <dgm:pt modelId="{39870F16-B4CF-454B-A3E0-3807318F7116}" type="pres">
      <dgm:prSet presAssocID="{9BEF4B80-8354-4CD3-A0A6-774FE51FCC52}" presName="thickLine" presStyleLbl="alignNode1" presStyleIdx="2" presStyleCnt="4"/>
      <dgm:spPr/>
    </dgm:pt>
    <dgm:pt modelId="{4881F0F8-5C76-4910-9DB5-2BD1A16ACF0E}" type="pres">
      <dgm:prSet presAssocID="{9BEF4B80-8354-4CD3-A0A6-774FE51FCC52}" presName="horz1" presStyleCnt="0"/>
      <dgm:spPr/>
    </dgm:pt>
    <dgm:pt modelId="{A1A50CB5-F784-466D-BCCB-D2A6C617DD25}" type="pres">
      <dgm:prSet presAssocID="{9BEF4B80-8354-4CD3-A0A6-774FE51FCC52}" presName="tx1" presStyleLbl="revTx" presStyleIdx="2" presStyleCnt="4"/>
      <dgm:spPr/>
    </dgm:pt>
    <dgm:pt modelId="{A7BD1C2D-6C00-4535-9FFE-367CC4A55A95}" type="pres">
      <dgm:prSet presAssocID="{9BEF4B80-8354-4CD3-A0A6-774FE51FCC52}" presName="vert1" presStyleCnt="0"/>
      <dgm:spPr/>
    </dgm:pt>
    <dgm:pt modelId="{4BC112A8-EDC7-4D9B-B113-9BD6685AAEE2}" type="pres">
      <dgm:prSet presAssocID="{AF70C978-95D4-434C-8DD0-48C85C3252D0}" presName="thickLine" presStyleLbl="alignNode1" presStyleIdx="3" presStyleCnt="4"/>
      <dgm:spPr/>
    </dgm:pt>
    <dgm:pt modelId="{35CDFD2E-C98A-4639-84B7-C9C03C2FC08A}" type="pres">
      <dgm:prSet presAssocID="{AF70C978-95D4-434C-8DD0-48C85C3252D0}" presName="horz1" presStyleCnt="0"/>
      <dgm:spPr/>
    </dgm:pt>
    <dgm:pt modelId="{6BA5DFF9-2925-4A25-B838-A917FD0B2218}" type="pres">
      <dgm:prSet presAssocID="{AF70C978-95D4-434C-8DD0-48C85C3252D0}" presName="tx1" presStyleLbl="revTx" presStyleIdx="3" presStyleCnt="4"/>
      <dgm:spPr/>
    </dgm:pt>
    <dgm:pt modelId="{2CC98773-3256-4E7F-BE9E-85050C4CF271}" type="pres">
      <dgm:prSet presAssocID="{AF70C978-95D4-434C-8DD0-48C85C3252D0}" presName="vert1" presStyleCnt="0"/>
      <dgm:spPr/>
    </dgm:pt>
  </dgm:ptLst>
  <dgm:cxnLst>
    <dgm:cxn modelId="{7C40D429-1981-4611-8015-77B6A861075F}" type="presOf" srcId="{9BEF4B80-8354-4CD3-A0A6-774FE51FCC52}" destId="{A1A50CB5-F784-466D-BCCB-D2A6C617DD25}" srcOrd="0" destOrd="0" presId="urn:microsoft.com/office/officeart/2008/layout/LinedList"/>
    <dgm:cxn modelId="{4A86B567-00A4-4252-A9D1-C90B4E2350C2}" type="presOf" srcId="{AF70C978-95D4-434C-8DD0-48C85C3252D0}" destId="{6BA5DFF9-2925-4A25-B838-A917FD0B2218}" srcOrd="0" destOrd="0" presId="urn:microsoft.com/office/officeart/2008/layout/LinedList"/>
    <dgm:cxn modelId="{B90A626C-F30A-458C-AF07-FDF0E6D8A65B}" srcId="{7858BF40-1F25-42C5-A0BE-2C300A297881}" destId="{E84FAB1D-7690-47AF-A3FA-2E3680919950}" srcOrd="0" destOrd="0" parTransId="{1D93ABC1-EF7A-4D0D-BA1C-8784F40F51FE}" sibTransId="{60A0602C-2ECC-4E05-8FD5-AC73A089F363}"/>
    <dgm:cxn modelId="{C768018A-3185-47C5-A692-598405A0CE39}" type="presOf" srcId="{7858BF40-1F25-42C5-A0BE-2C300A297881}" destId="{45427163-5CB2-4F91-90C3-74515728595A}" srcOrd="0" destOrd="0" presId="urn:microsoft.com/office/officeart/2008/layout/LinedList"/>
    <dgm:cxn modelId="{CAE396AD-5590-413D-A0F4-2C41F2B82B3A}" type="presOf" srcId="{E84FAB1D-7690-47AF-A3FA-2E3680919950}" destId="{C735D3B2-F23F-4436-9896-283FBB004E6D}" srcOrd="0" destOrd="0" presId="urn:microsoft.com/office/officeart/2008/layout/LinedList"/>
    <dgm:cxn modelId="{5F068CD5-2D78-44D1-8E0C-6672C2E2F1D4}" srcId="{7858BF40-1F25-42C5-A0BE-2C300A297881}" destId="{AF70C978-95D4-434C-8DD0-48C85C3252D0}" srcOrd="3" destOrd="0" parTransId="{44C94496-53A9-468B-9AB4-740FA8443BDD}" sibTransId="{6FFE3FE0-0F96-4ED1-BFF0-A12E73F36728}"/>
    <dgm:cxn modelId="{FAB9AED9-E7C3-46FF-96E1-0EEF0C4F670C}" srcId="{7858BF40-1F25-42C5-A0BE-2C300A297881}" destId="{2D20DF68-13A4-4F86-AAAF-A916A3302854}" srcOrd="1" destOrd="0" parTransId="{172EB675-660C-4E46-9C3E-AE17E3FB3034}" sibTransId="{BEA95E74-C62D-4281-B9DF-16AA78BF31BE}"/>
    <dgm:cxn modelId="{3D50A8E8-85B1-4953-A61B-B4465AF430C1}" srcId="{7858BF40-1F25-42C5-A0BE-2C300A297881}" destId="{9BEF4B80-8354-4CD3-A0A6-774FE51FCC52}" srcOrd="2" destOrd="0" parTransId="{321B5BBB-5D52-4828-95CD-F680AC85EAD1}" sibTransId="{1B9111F9-DAF6-414C-B15A-6702224C3985}"/>
    <dgm:cxn modelId="{90EAEFF4-CC4D-4161-90F2-92023357234F}" type="presOf" srcId="{2D20DF68-13A4-4F86-AAAF-A916A3302854}" destId="{8D67D734-BBAA-4302-9450-0BE60A95E36B}" srcOrd="0" destOrd="0" presId="urn:microsoft.com/office/officeart/2008/layout/LinedList"/>
    <dgm:cxn modelId="{2B4174F1-AB47-4168-9F1F-79AC51B9CF66}" type="presParOf" srcId="{45427163-5CB2-4F91-90C3-74515728595A}" destId="{1919FC4F-E320-410D-96A9-CD746B522095}" srcOrd="0" destOrd="0" presId="urn:microsoft.com/office/officeart/2008/layout/LinedList"/>
    <dgm:cxn modelId="{29F889BE-DF94-4816-BBAA-6C7F67476965}" type="presParOf" srcId="{45427163-5CB2-4F91-90C3-74515728595A}" destId="{B4761D49-5B60-402C-AA7C-2EE34D3E31C8}" srcOrd="1" destOrd="0" presId="urn:microsoft.com/office/officeart/2008/layout/LinedList"/>
    <dgm:cxn modelId="{B9B8E982-9B6C-4404-AB18-F6AF7446C8DE}" type="presParOf" srcId="{B4761D49-5B60-402C-AA7C-2EE34D3E31C8}" destId="{C735D3B2-F23F-4436-9896-283FBB004E6D}" srcOrd="0" destOrd="0" presId="urn:microsoft.com/office/officeart/2008/layout/LinedList"/>
    <dgm:cxn modelId="{B3E7A9FC-47EB-48DF-90E0-C821C50FBF8E}" type="presParOf" srcId="{B4761D49-5B60-402C-AA7C-2EE34D3E31C8}" destId="{B81E981C-BED5-4978-9AE2-E89EE761E66F}" srcOrd="1" destOrd="0" presId="urn:microsoft.com/office/officeart/2008/layout/LinedList"/>
    <dgm:cxn modelId="{2D5D219E-AB99-48D3-B65C-0EC8D76B2A8B}" type="presParOf" srcId="{45427163-5CB2-4F91-90C3-74515728595A}" destId="{B9A60C88-46FC-4D2E-A9F7-7B56152E4A49}" srcOrd="2" destOrd="0" presId="urn:microsoft.com/office/officeart/2008/layout/LinedList"/>
    <dgm:cxn modelId="{AA4882AB-64BF-47D2-9680-592EA5EE9C87}" type="presParOf" srcId="{45427163-5CB2-4F91-90C3-74515728595A}" destId="{AD30ADF3-53A7-4D98-9758-07ED7C4BFD75}" srcOrd="3" destOrd="0" presId="urn:microsoft.com/office/officeart/2008/layout/LinedList"/>
    <dgm:cxn modelId="{CFC5D9B3-A45C-43E5-AC52-6468625CD811}" type="presParOf" srcId="{AD30ADF3-53A7-4D98-9758-07ED7C4BFD75}" destId="{8D67D734-BBAA-4302-9450-0BE60A95E36B}" srcOrd="0" destOrd="0" presId="urn:microsoft.com/office/officeart/2008/layout/LinedList"/>
    <dgm:cxn modelId="{3F601306-79CE-4DAC-98E5-881C8715568D}" type="presParOf" srcId="{AD30ADF3-53A7-4D98-9758-07ED7C4BFD75}" destId="{7B388D60-0439-4D85-81AA-E26653B06598}" srcOrd="1" destOrd="0" presId="urn:microsoft.com/office/officeart/2008/layout/LinedList"/>
    <dgm:cxn modelId="{5DA46C5C-FF25-4F32-A4FB-C6C92EDCBBE2}" type="presParOf" srcId="{45427163-5CB2-4F91-90C3-74515728595A}" destId="{39870F16-B4CF-454B-A3E0-3807318F7116}" srcOrd="4" destOrd="0" presId="urn:microsoft.com/office/officeart/2008/layout/LinedList"/>
    <dgm:cxn modelId="{DBEC78F0-C6CF-4310-94D8-7E6C6645BF14}" type="presParOf" srcId="{45427163-5CB2-4F91-90C3-74515728595A}" destId="{4881F0F8-5C76-4910-9DB5-2BD1A16ACF0E}" srcOrd="5" destOrd="0" presId="urn:microsoft.com/office/officeart/2008/layout/LinedList"/>
    <dgm:cxn modelId="{E15810DF-D4D3-43A9-9F42-502DFC27EFC0}" type="presParOf" srcId="{4881F0F8-5C76-4910-9DB5-2BD1A16ACF0E}" destId="{A1A50CB5-F784-466D-BCCB-D2A6C617DD25}" srcOrd="0" destOrd="0" presId="urn:microsoft.com/office/officeart/2008/layout/LinedList"/>
    <dgm:cxn modelId="{8518D07F-EDCC-4BAD-8AE2-867043F0590B}" type="presParOf" srcId="{4881F0F8-5C76-4910-9DB5-2BD1A16ACF0E}" destId="{A7BD1C2D-6C00-4535-9FFE-367CC4A55A95}" srcOrd="1" destOrd="0" presId="urn:microsoft.com/office/officeart/2008/layout/LinedList"/>
    <dgm:cxn modelId="{5C803DE1-459D-4802-B73D-E21C686628EA}" type="presParOf" srcId="{45427163-5CB2-4F91-90C3-74515728595A}" destId="{4BC112A8-EDC7-4D9B-B113-9BD6685AAEE2}" srcOrd="6" destOrd="0" presId="urn:microsoft.com/office/officeart/2008/layout/LinedList"/>
    <dgm:cxn modelId="{032064B9-4866-468D-BA3A-4F64C0723639}" type="presParOf" srcId="{45427163-5CB2-4F91-90C3-74515728595A}" destId="{35CDFD2E-C98A-4639-84B7-C9C03C2FC08A}" srcOrd="7" destOrd="0" presId="urn:microsoft.com/office/officeart/2008/layout/LinedList"/>
    <dgm:cxn modelId="{8EAED3E0-EA71-4CC7-9745-55DA901EE62D}" type="presParOf" srcId="{35CDFD2E-C98A-4639-84B7-C9C03C2FC08A}" destId="{6BA5DFF9-2925-4A25-B838-A917FD0B2218}" srcOrd="0" destOrd="0" presId="urn:microsoft.com/office/officeart/2008/layout/LinedList"/>
    <dgm:cxn modelId="{8F9E26A2-EB93-41EB-BD0D-A02717FD9EBD}" type="presParOf" srcId="{35CDFD2E-C98A-4639-84B7-C9C03C2FC08A}" destId="{2CC98773-3256-4E7F-BE9E-85050C4CF271}" srcOrd="1" destOrd="0" presId="urn:microsoft.com/office/officeart/2008/layout/LinedList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1919FC4F-E320-410D-96A9-CD746B522095}">
      <dsp:nvSpPr>
        <dsp:cNvPr id="0" name=""/>
        <dsp:cNvSpPr/>
      </dsp:nvSpPr>
      <dsp:spPr>
        <a:xfrm>
          <a:off x="0" y="0"/>
          <a:ext cx="3989528" cy="0"/>
        </a:xfrm>
        <a:prstGeom prst="line">
          <a:avLst/>
        </a:prstGeom>
        <a:solidFill>
          <a:schemeClr val="dk2"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dk2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</dsp:sp>
    <dsp:sp modelId="{C735D3B2-F23F-4436-9896-283FBB004E6D}">
      <dsp:nvSpPr>
        <dsp:cNvPr id="0" name=""/>
        <dsp:cNvSpPr/>
      </dsp:nvSpPr>
      <dsp:spPr>
        <a:xfrm>
          <a:off x="0" y="0"/>
          <a:ext cx="3989528" cy="106618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18110" tIns="118110" rIns="118110" bIns="118110" numCol="1" spcCol="1270" anchor="t" anchorCtr="0">
          <a:noAutofit/>
        </a:bodyPr>
        <a:lstStyle/>
        <a:p>
          <a:pPr marL="0" marR="0" lvl="0" indent="0" algn="l" defTabSz="914400" eaLnBrk="1" fontAlgn="auto" latinLnBrk="0" hangingPunct="1">
            <a:lnSpc>
              <a:spcPct val="100000"/>
            </a:lnSpc>
            <a:spcBef>
              <a:spcPct val="0"/>
            </a:spcBef>
            <a:spcAft>
              <a:spcPts val="0"/>
            </a:spcAft>
            <a:buClrTx/>
            <a:buSzTx/>
            <a:buFontTx/>
            <a:buNone/>
            <a:tabLst/>
            <a:defRPr/>
          </a:pPr>
          <a:r>
            <a:rPr lang="en-US" sz="3100" kern="1200" dirty="0"/>
            <a:t>Demographic Update  </a:t>
          </a:r>
        </a:p>
      </dsp:txBody>
      <dsp:txXfrm>
        <a:off x="0" y="0"/>
        <a:ext cx="3989528" cy="1066182"/>
      </dsp:txXfrm>
    </dsp:sp>
    <dsp:sp modelId="{B9A60C88-46FC-4D2E-A9F7-7B56152E4A49}">
      <dsp:nvSpPr>
        <dsp:cNvPr id="0" name=""/>
        <dsp:cNvSpPr/>
      </dsp:nvSpPr>
      <dsp:spPr>
        <a:xfrm>
          <a:off x="0" y="1066182"/>
          <a:ext cx="3989528" cy="0"/>
        </a:xfrm>
        <a:prstGeom prst="line">
          <a:avLst/>
        </a:prstGeom>
        <a:solidFill>
          <a:schemeClr val="dk2"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dk2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</dsp:sp>
    <dsp:sp modelId="{8D67D734-BBAA-4302-9450-0BE60A95E36B}">
      <dsp:nvSpPr>
        <dsp:cNvPr id="0" name=""/>
        <dsp:cNvSpPr/>
      </dsp:nvSpPr>
      <dsp:spPr>
        <a:xfrm>
          <a:off x="0" y="1066182"/>
          <a:ext cx="3989528" cy="106618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18110" tIns="118110" rIns="118110" bIns="118110" numCol="1" spcCol="1270" anchor="t" anchorCtr="0">
          <a:noAutofit/>
        </a:bodyPr>
        <a:lstStyle/>
        <a:p>
          <a:pPr marL="0" lvl="0" indent="0" algn="l" defTabSz="1377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100" kern="1200" dirty="0"/>
            <a:t>URA Overview  </a:t>
          </a:r>
        </a:p>
      </dsp:txBody>
      <dsp:txXfrm>
        <a:off x="0" y="1066182"/>
        <a:ext cx="3989528" cy="1066182"/>
      </dsp:txXfrm>
    </dsp:sp>
    <dsp:sp modelId="{39870F16-B4CF-454B-A3E0-3807318F7116}">
      <dsp:nvSpPr>
        <dsp:cNvPr id="0" name=""/>
        <dsp:cNvSpPr/>
      </dsp:nvSpPr>
      <dsp:spPr>
        <a:xfrm>
          <a:off x="0" y="2132364"/>
          <a:ext cx="3989528" cy="0"/>
        </a:xfrm>
        <a:prstGeom prst="line">
          <a:avLst/>
        </a:prstGeom>
        <a:solidFill>
          <a:schemeClr val="dk2"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dk2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</dsp:sp>
    <dsp:sp modelId="{A1A50CB5-F784-466D-BCCB-D2A6C617DD25}">
      <dsp:nvSpPr>
        <dsp:cNvPr id="0" name=""/>
        <dsp:cNvSpPr/>
      </dsp:nvSpPr>
      <dsp:spPr>
        <a:xfrm>
          <a:off x="0" y="2132364"/>
          <a:ext cx="3989528" cy="106618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18110" tIns="118110" rIns="118110" bIns="118110" numCol="1" spcCol="1270" anchor="t" anchorCtr="0">
          <a:noAutofit/>
        </a:bodyPr>
        <a:lstStyle/>
        <a:p>
          <a:pPr marL="0" lvl="0" indent="0" algn="l" defTabSz="1377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100" kern="1200" dirty="0"/>
            <a:t>Citywide Updates</a:t>
          </a:r>
        </a:p>
      </dsp:txBody>
      <dsp:txXfrm>
        <a:off x="0" y="2132364"/>
        <a:ext cx="3989528" cy="1066182"/>
      </dsp:txXfrm>
    </dsp:sp>
    <dsp:sp modelId="{4BC112A8-EDC7-4D9B-B113-9BD6685AAEE2}">
      <dsp:nvSpPr>
        <dsp:cNvPr id="0" name=""/>
        <dsp:cNvSpPr/>
      </dsp:nvSpPr>
      <dsp:spPr>
        <a:xfrm>
          <a:off x="0" y="3198547"/>
          <a:ext cx="3989528" cy="0"/>
        </a:xfrm>
        <a:prstGeom prst="line">
          <a:avLst/>
        </a:prstGeom>
        <a:solidFill>
          <a:schemeClr val="dk2"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dk2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</dsp:sp>
    <dsp:sp modelId="{6BA5DFF9-2925-4A25-B838-A917FD0B2218}">
      <dsp:nvSpPr>
        <dsp:cNvPr id="0" name=""/>
        <dsp:cNvSpPr/>
      </dsp:nvSpPr>
      <dsp:spPr>
        <a:xfrm>
          <a:off x="0" y="3198547"/>
          <a:ext cx="3989528" cy="106618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18110" tIns="118110" rIns="118110" bIns="118110" numCol="1" spcCol="1270" anchor="t" anchorCtr="0">
          <a:noAutofit/>
        </a:bodyPr>
        <a:lstStyle/>
        <a:p>
          <a:pPr marL="0" lvl="0" indent="0" algn="l" defTabSz="13779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n-US" sz="3100" kern="1200"/>
        </a:p>
      </dsp:txBody>
      <dsp:txXfrm>
        <a:off x="0" y="3198547"/>
        <a:ext cx="3989528" cy="1066182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8/layout/LinedList">
  <dgm:title val=""/>
  <dgm:desc val=""/>
  <dgm:catLst>
    <dgm:cat type="hierarchy" pri="8000"/>
    <dgm:cat type="list" pri="25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</dgm:cxnLst>
      <dgm:bg/>
      <dgm:whole/>
    </dgm:dataModel>
  </dgm:clrData>
  <dgm:layoutNode name="vert0">
    <dgm:varLst>
      <dgm:dir/>
      <dgm:animOne val="branch"/>
      <dgm:animLvl val="lvl"/>
    </dgm:varLst>
    <dgm:choose name="Name0">
      <dgm:if name="Name1" func="var" arg="dir" op="equ" val="norm">
        <dgm:alg type="lin">
          <dgm:param type="linDir" val="fromT"/>
          <dgm:param type="nodeHorzAlign" val="l"/>
        </dgm:alg>
      </dgm:if>
      <dgm:else name="Name2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horz1" refType="w"/>
      <dgm:constr type="h" for="ch" forName="horz1" refType="h"/>
      <dgm:constr type="h" for="des" forName="vert1" refType="h"/>
      <dgm:constr type="h" for="des" forName="tx1" refType="h"/>
      <dgm:constr type="h" for="des" forName="horz2" refType="h"/>
      <dgm:constr type="h" for="des" forName="vert2" refType="h"/>
      <dgm:constr type="h" for="des" forName="horz3" refType="h"/>
      <dgm:constr type="h" for="des" forName="vert3" refType="h"/>
      <dgm:constr type="h" for="des" forName="horz4" refType="h"/>
      <dgm:constr type="h" for="des" ptType="node" refType="h"/>
      <dgm:constr type="primFontSz" for="des" forName="tx1" op="equ" val="65"/>
      <dgm:constr type="primFontSz" for="des" forName="tx2" op="equ" val="65"/>
      <dgm:constr type="primFontSz" for="des" forName="tx3" op="equ" val="65"/>
      <dgm:constr type="primFontSz" for="des" forName="tx4" op="equ" val="65"/>
      <dgm:constr type="w" for="des" forName="thickLine" refType="w"/>
      <dgm:constr type="h" for="des" forName="thickLine"/>
      <dgm:constr type="h" for="des" forName="thinLine1"/>
      <dgm:constr type="h" for="des" forName="thinLine2b"/>
      <dgm:constr type="h" for="des" forName="thinLine3"/>
      <dgm:constr type="h" for="des" forName="vertSpace2a" refType="h" fact="0.05"/>
      <dgm:constr type="h" for="des" forName="vertSpace2b" refType="h" refFor="des" refForName="vertSpace2a"/>
    </dgm:constrLst>
    <dgm:forEach name="Name3" axis="ch" ptType="node">
      <dgm:layoutNode name="thickLine" styleLbl="alignNode1">
        <dgm:alg type="sp"/>
        <dgm:shape xmlns:r="http://schemas.openxmlformats.org/officeDocument/2006/relationships" type="line" r:blip="">
          <dgm:adjLst/>
        </dgm:shape>
        <dgm:presOf/>
      </dgm:layoutNode>
      <dgm:layoutNode name="horz1">
        <dgm:choose name="Name4">
          <dgm:if name="Name5" func="var" arg="dir" op="equ" val="norm">
            <dgm:alg type="lin">
              <dgm:param type="linDir" val="fromL"/>
              <dgm:param type="nodeVertAlign" val="t"/>
            </dgm:alg>
          </dgm:if>
          <dgm:else name="Name6">
            <dgm:alg type="lin">
              <dgm:param type="linDir" val="fromR"/>
              <dgm:param type="nodeVertAlign" val="t"/>
            </dgm:alg>
          </dgm:else>
        </dgm:choose>
        <dgm:shape xmlns:r="http://schemas.openxmlformats.org/officeDocument/2006/relationships" r:blip="">
          <dgm:adjLst/>
        </dgm:shape>
        <dgm:presOf/>
        <dgm:choose name="Name7">
          <dgm:if name="Name8" axis="root des" func="maxDepth" op="equ" val="1">
            <dgm:constrLst>
              <dgm:constr type="w" for="ch" forName="tx1" refType="w"/>
            </dgm:constrLst>
          </dgm:if>
          <dgm:if name="Name9" axis="root des" func="maxDepth" op="equ" val="2">
            <dgm:constrLst>
              <dgm:constr type="w" for="ch" forName="tx1" refType="w" fact="0.2"/>
              <dgm:constr type="w" for="des" forName="tx2" refType="w" fact="0.785"/>
              <dgm:constr type="w" for="des" forName="horzSpace2" refType="w" fact="0.015"/>
              <dgm:constr type="w" for="des" forName="thinLine2b" refType="w" fact="0.8"/>
            </dgm:constrLst>
          </dgm:if>
          <dgm:if name="Name10" axis="root des" func="maxDepth" op="equ" val="3">
            <dgm:constrLst>
              <dgm:constr type="w" for="ch" forName="tx1" refType="w" fact="0.2"/>
              <dgm:constr type="w" for="des" forName="tx2" refType="w" fact="0.385"/>
              <dgm:constr type="w" for="des" forName="tx3" refType="w" fact="0.385"/>
              <dgm:constr type="w" for="des" forName="horzSpace2" refType="w" fact="0.015"/>
              <dgm:constr type="w" for="des" forName="horzSpace3" refType="w" fact="0.015"/>
              <dgm:constr type="w" for="des" forName="thinLine2b" refType="w" fact="0.8"/>
              <dgm:constr type="w" for="des" forName="thinLine3" refType="w" fact="0.385"/>
            </dgm:constrLst>
          </dgm:if>
          <dgm:if name="Name11" axis="root des" func="maxDepth" op="gte" val="4">
            <dgm:constrLst>
              <dgm:constr type="w" for="ch" forName="tx1" refType="w" fact="0.2"/>
              <dgm:constr type="w" for="des" forName="tx2" refType="w" fact="0.2516"/>
              <dgm:constr type="w" for="des" forName="tx3" refType="w" fact="0.2516"/>
              <dgm:constr type="w" for="des" forName="tx4" refType="w" fact="0.2516"/>
              <dgm:constr type="w" for="des" forName="horzSpace2" refType="w" fact="0.015"/>
              <dgm:constr type="w" for="des" forName="horzSpace3" refType="w" fact="0.015"/>
              <dgm:constr type="w" for="des" forName="horzSpace4" refType="w" fact="0.015"/>
              <dgm:constr type="w" for="des" forName="thinLine2b" refType="w" fact="0.8"/>
              <dgm:constr type="w" for="des" forName="thinLine3" refType="w" fact="0.5332"/>
            </dgm:constrLst>
          </dgm:if>
          <dgm:else name="Name12"/>
        </dgm:choose>
        <dgm:layoutNode name="tx1" styleLbl="revTx">
          <dgm:alg type="tx">
            <dgm:param type="parTxLTRAlign" val="l"/>
            <dgm:param type="parTxRTLAlign" val="r"/>
            <dgm:param type="txAnchorVert" val="t"/>
          </dgm:alg>
          <dgm:shape xmlns:r="http://schemas.openxmlformats.org/officeDocument/2006/relationships" type="rect" r:blip="">
            <dgm:adjLst/>
          </dgm:shape>
          <dgm:presOf axis="self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layoutNode name="vert1">
          <dgm:choose name="Name13">
            <dgm:if name="Name14" func="var" arg="dir" op="equ" val="norm">
              <dgm:alg type="lin">
                <dgm:param type="linDir" val="fromT"/>
                <dgm:param type="nodeHorzAlign" val="l"/>
              </dgm:alg>
            </dgm:if>
            <dgm:else name="Name15">
              <dgm:alg type="lin">
                <dgm:param type="linDir" val="fromT"/>
                <dgm:param type="nodeHorzAlign" val="r"/>
              </dgm:alg>
            </dgm:else>
          </dgm:choose>
          <dgm:shape xmlns:r="http://schemas.openxmlformats.org/officeDocument/2006/relationships" r:blip="">
            <dgm:adjLst/>
          </dgm:shape>
          <dgm:presOf/>
          <dgm:forEach name="Name16" axis="ch" ptType="node">
            <dgm:choose name="Name17">
              <dgm:if name="Name18" axis="self" ptType="node" func="pos" op="equ" val="1">
                <dgm:layoutNode name="vertSpace2a">
                  <dgm:alg type="sp"/>
                  <dgm:shape xmlns:r="http://schemas.openxmlformats.org/officeDocument/2006/relationships" r:blip="">
                    <dgm:adjLst/>
                  </dgm:shape>
                  <dgm:presOf/>
                </dgm:layoutNode>
              </dgm:if>
              <dgm:else name="Name19"/>
            </dgm:choose>
            <dgm:layoutNode name="horz2">
              <dgm:choose name="Name20">
                <dgm:if name="Name21" func="var" arg="dir" op="equ" val="norm">
                  <dgm:alg type="lin">
                    <dgm:param type="linDir" val="fromL"/>
                    <dgm:param type="nodeVertAlign" val="t"/>
                  </dgm:alg>
                </dgm:if>
                <dgm:else name="Name22">
                  <dgm:alg type="lin">
                    <dgm:param type="linDir" val="fromR"/>
                    <dgm:param type="nodeVertAlign" val="t"/>
                  </dgm:alg>
                </dgm:else>
              </dgm:choose>
              <dgm:shape xmlns:r="http://schemas.openxmlformats.org/officeDocument/2006/relationships" r:blip="">
                <dgm:adjLst/>
              </dgm:shape>
              <dgm:presOf/>
              <dgm:layoutNode name="horzSpace2">
                <dgm:alg type="sp"/>
                <dgm:shape xmlns:r="http://schemas.openxmlformats.org/officeDocument/2006/relationships" r:blip="">
                  <dgm:adjLst/>
                </dgm:shape>
                <dgm:presOf/>
              </dgm:layoutNode>
              <dgm:layoutNode name="tx2" styleLbl="revTx">
                <dgm:alg type="tx">
                  <dgm:param type="parTxLTRAlign" val="l"/>
                  <dgm:param type="parTxRTLAlign" val="r"/>
                  <dgm:param type="txAnchorVert" val="t"/>
                </dgm:alg>
                <dgm:shape xmlns:r="http://schemas.openxmlformats.org/officeDocument/2006/relationships" type="rect" r:blip="">
                  <dgm:adjLst/>
                </dgm:shape>
                <dgm:presOf axis="self"/>
                <dgm:constrLst>
                  <dgm:constr type="tMarg" refType="primFontSz" fact="0.3"/>
                  <dgm:constr type="bMarg" refType="primFontSz" fact="0.3"/>
                  <dgm:constr type="lMarg" refType="primFontSz" fact="0.3"/>
                  <dgm:constr type="rMarg" refType="primFontSz" fact="0.3"/>
                </dgm:constrLst>
                <dgm:ruleLst>
                  <dgm:rule type="primFontSz" val="5" fact="NaN" max="NaN"/>
                </dgm:ruleLst>
              </dgm:layoutNode>
              <dgm:layoutNode name="vert2">
                <dgm:choose name="Name23">
                  <dgm:if name="Name24" func="var" arg="dir" op="equ" val="norm">
                    <dgm:alg type="lin">
                      <dgm:param type="linDir" val="fromT"/>
                      <dgm:param type="nodeHorzAlign" val="l"/>
                    </dgm:alg>
                  </dgm:if>
                  <dgm:else name="Name25">
                    <dgm:alg type="lin">
                      <dgm:param type="linDir" val="fromT"/>
                      <dgm:param type="nodeHorzAlign" val="r"/>
                    </dgm:alg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forEach name="Name26" axis="ch" ptType="node">
                  <dgm:layoutNode name="horz3">
                    <dgm:choose name="Name27">
                      <dgm:if name="Name28" func="var" arg="dir" op="equ" val="norm">
                        <dgm:alg type="lin">
                          <dgm:param type="linDir" val="fromL"/>
                          <dgm:param type="nodeVertAlign" val="t"/>
                        </dgm:alg>
                      </dgm:if>
                      <dgm:else name="Name29">
                        <dgm:alg type="lin">
                          <dgm:param type="linDir" val="fromR"/>
                          <dgm:param type="nodeVertAlign" val="t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layoutNode name="horzSpace3">
                      <dgm:alg type="sp"/>
                      <dgm:shape xmlns:r="http://schemas.openxmlformats.org/officeDocument/2006/relationships" r:blip="">
                        <dgm:adjLst/>
                      </dgm:shape>
                      <dgm:presOf/>
                    </dgm:layoutNode>
                    <dgm:layoutNode name="tx3" styleLbl="revTx">
                      <dgm:alg type="tx">
                        <dgm:param type="parTxLTRAlign" val="l"/>
                        <dgm:param type="parTxRTLAlign" val="r"/>
                        <dgm:param type="txAnchorVert" val="t"/>
                      </dgm:alg>
                      <dgm:shape xmlns:r="http://schemas.openxmlformats.org/officeDocument/2006/relationships" type="rect" r:blip="">
                        <dgm:adjLst/>
                      </dgm:shape>
                      <dgm:presOf axis="self"/>
                      <dgm:constrLst>
                        <dgm:constr type="tMarg" refType="primFontSz" fact="0.3"/>
                        <dgm:constr type="bMarg" refType="primFontSz" fact="0.3"/>
                        <dgm:constr type="lMarg" refType="primFontSz" fact="0.3"/>
                        <dgm:constr type="r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  <dgm:layoutNode name="vert3">
                      <dgm:choose name="Name30">
                        <dgm:if name="Name31" func="var" arg="dir" op="equ" val="norm">
                          <dgm:alg type="lin">
                            <dgm:param type="linDir" val="fromT"/>
                            <dgm:param type="nodeHorzAlign" val="l"/>
                          </dgm:alg>
                        </dgm:if>
                        <dgm:else name="Name32">
                          <dgm:alg type="lin">
                            <dgm:param type="linDir" val="fromT"/>
                            <dgm:param type="nodeHorzAlign" val="r"/>
                          </dgm:alg>
                        </dgm:else>
                      </dgm:choose>
                      <dgm:shape xmlns:r="http://schemas.openxmlformats.org/officeDocument/2006/relationships" r:blip="">
                        <dgm:adjLst/>
                      </dgm:shape>
                      <dgm:presOf/>
                      <dgm:forEach name="Name33" axis="ch" ptType="node">
                        <dgm:layoutNode name="horz4">
                          <dgm:choose name="Name34">
                            <dgm:if name="Name35" func="var" arg="dir" op="equ" val="norm">
                              <dgm:alg type="lin">
                                <dgm:param type="linDir" val="fromL"/>
                                <dgm:param type="nodeVertAlign" val="t"/>
                              </dgm:alg>
                            </dgm:if>
                            <dgm:else name="Name36">
                              <dgm:alg type="lin">
                                <dgm:param type="linDir" val="fromR"/>
                                <dgm:param type="nodeVertAlign" val="t"/>
                              </dgm:alg>
                            </dgm:else>
                          </dgm:choose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layoutNode name="horzSpace4">
                            <dgm:alg type="sp"/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</dgm:layoutNode>
                          <dgm:layoutNode name="tx4" styleLbl="revTx">
                            <dgm:varLst>
                              <dgm:bulletEnabled val="1"/>
                            </dgm:varLst>
                            <dgm:alg type="tx">
                              <dgm:param type="parTxLTRAlign" val="l"/>
                              <dgm:param type="parTxRTLAlign" val="r"/>
                              <dgm:param type="txAnchorVert" val="t"/>
                            </dgm:alg>
                            <dgm:shape xmlns:r="http://schemas.openxmlformats.org/officeDocument/2006/relationships" type="rect" r:blip="">
                              <dgm:adjLst/>
                            </dgm:shape>
                            <dgm:presOf axis="desOrSelf" ptType="node"/>
                            <dgm:constrLst>
                              <dgm:constr type="tMarg" refType="primFontSz" fact="0.3"/>
                              <dgm:constr type="bMarg" refType="primFontSz" fact="0.3"/>
                              <dgm:constr type="lMarg" refType="primFontSz" fact="0.3"/>
                              <dgm:constr type="rMarg" refType="primFontSz" fact="0.3"/>
                            </dgm:constrLst>
                            <dgm:ruleLst>
                              <dgm:rule type="primFontSz" val="5" fact="NaN" max="NaN"/>
                            </dgm:ruleLst>
                          </dgm:layoutNode>
                        </dgm:layoutNode>
                      </dgm:forEach>
                    </dgm:layoutNode>
                  </dgm:layoutNode>
                  <dgm:forEach name="Name37" axis="followSib" ptType="sibTrans" cnt="1">
                    <dgm:layoutNode name="thinLine3" styleLbl="callout">
                      <dgm:alg type="sp"/>
                      <dgm:shape xmlns:r="http://schemas.openxmlformats.org/officeDocument/2006/relationships" type="line" r:blip="">
                        <dgm:adjLst/>
                      </dgm:shape>
                      <dgm:presOf/>
                    </dgm:layoutNode>
                  </dgm:forEach>
                </dgm:forEach>
              </dgm:layoutNode>
            </dgm:layoutNode>
            <dgm:layoutNode name="thinLine2b" styleLbl="callout">
              <dgm:alg type="sp"/>
              <dgm:shape xmlns:r="http://schemas.openxmlformats.org/officeDocument/2006/relationships" type="line" r:blip="">
                <dgm:adjLst/>
              </dgm:shape>
              <dgm:presOf/>
            </dgm:layoutNode>
            <dgm:layoutNode name="vertSpace2b">
              <dgm:alg type="sp"/>
              <dgm:shape xmlns:r="http://schemas.openxmlformats.org/officeDocument/2006/relationships" r:blip="">
                <dgm:adjLst/>
              </dgm:shape>
              <dgm:presOf/>
            </dgm:layoutNode>
          </dgm:forEach>
        </dgm:layoutNode>
      </dgm:layoutNod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2">
  <dgm:title val=""/>
  <dgm:desc val=""/>
  <dgm:catLst>
    <dgm:cat type="simple" pri="102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7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5179484" y="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6F5A297-016B-B34A-B644-0D3212A09653}" type="datetimeFigureOut">
              <a:rPr lang="en-US" smtClean="0"/>
              <a:t>11/4/2022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651391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5179484" y="651391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6AED00D-E1EB-6745-BE88-8F41B3B9975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6774037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6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5179484" y="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E584DE0-EF9E-854C-9AE4-A1369196BBC2}" type="datetimeFigureOut">
              <a:rPr lang="en-US" smtClean="0"/>
              <a:t>11/4/2022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286000" y="514350"/>
            <a:ext cx="4572000" cy="25717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914400" y="3257550"/>
            <a:ext cx="7315200" cy="30861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651391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5179484" y="651391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7D45B36-2524-3243-B98B-FAE07223B5B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75725980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2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3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4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5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6.xml"/><Relationship Id="rId1" Type="http://schemas.openxmlformats.org/officeDocument/2006/relationships/notesMaster" Target="../notesMasters/notesMaster1.xml"/></Relationships>
</file>

<file path=ppt/notesSlides/_rels/notesSlide4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7D45B36-2524-3243-B98B-FAE07223B5B4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7635652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1" name="Google Shape;261;g173d6963376_0_1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62" name="Google Shape;262;g173d6963376_0_1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63" name="Google Shape;263;g173d6963376_0_1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tabLst/>
              <a:defRPr/>
            </a:pPr>
            <a:fld id="{00000000-1234-1234-1234-123412341234}" type="slidenum">
              <a:rPr kumimoji="0" 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200"/>
                <a:buFont typeface="Arial"/>
                <a:buNone/>
                <a:tabLst/>
                <a:defRPr/>
              </a:pPr>
              <a:t>7</a:t>
            </a:fld>
            <a:endParaRPr kumimoji="0" sz="14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7" name="Google Shape;267;p5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268" name="Google Shape;268;p5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2" name="Google Shape;272;p2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273" name="Google Shape;273;p2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7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" name="Google Shape;276;p35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277" name="Google Shape;277;p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7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0" name="Google Shape;280;p4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281" name="Google Shape;281;p4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7" name="Google Shape;287;g178e76b7221_0_553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88" name="Google Shape;288;g178e76b7221_0_553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89" name="Google Shape;289;g178e76b7221_0_553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tabLst/>
              <a:defRPr/>
            </a:pPr>
            <a:fld id="{00000000-1234-1234-1234-123412341234}" type="slidenum">
              <a:rPr kumimoji="0" 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200"/>
                <a:buFont typeface="Arial"/>
                <a:buNone/>
                <a:tabLst/>
                <a:defRPr/>
              </a:pPr>
              <a:t>12</a:t>
            </a:fld>
            <a:endParaRPr kumimoji="0" sz="14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3" name="Google Shape;293;g17eeaedf01c_0_19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94" name="Google Shape;294;g17eeaedf01c_0_19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95" name="Google Shape;295;g17eeaedf01c_0_19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tabLst/>
              <a:defRPr/>
            </a:pPr>
            <a:fld id="{00000000-1234-1234-1234-123412341234}" type="slidenum">
              <a:rPr kumimoji="0" 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200"/>
                <a:buFont typeface="Arial"/>
                <a:buNone/>
                <a:tabLst/>
                <a:defRPr/>
              </a:pPr>
              <a:t>13</a:t>
            </a:fld>
            <a:endParaRPr kumimoji="0" sz="14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9" name="Google Shape;299;g17eeaedf01c_0_7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00" name="Google Shape;300;g17eeaedf01c_0_7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01" name="Google Shape;301;g17eeaedf01c_0_7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tabLst/>
              <a:defRPr/>
            </a:pPr>
            <a:fld id="{00000000-1234-1234-1234-123412341234}" type="slidenum">
              <a:rPr kumimoji="0" 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200"/>
                <a:buFont typeface="Arial"/>
                <a:buNone/>
                <a:tabLst/>
                <a:defRPr/>
              </a:pPr>
              <a:t>14</a:t>
            </a:fld>
            <a:endParaRPr kumimoji="0" sz="14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0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5" name="Google Shape;305;g17eeaedf01c_0_13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06" name="Google Shape;306;g17eeaedf01c_0_13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07" name="Google Shape;307;g17eeaedf01c_0_13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tabLst/>
              <a:defRPr/>
            </a:pPr>
            <a:fld id="{00000000-1234-1234-1234-123412341234}" type="slidenum">
              <a:rPr kumimoji="0" 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200"/>
                <a:buFont typeface="Arial"/>
                <a:buNone/>
                <a:tabLst/>
                <a:defRPr/>
              </a:pPr>
              <a:t>15</a:t>
            </a:fld>
            <a:endParaRPr kumimoji="0" sz="14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1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1" name="Google Shape;311;g17eeaedf01c_0_1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12" name="Google Shape;312;g17eeaedf01c_0_1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13" name="Google Shape;313;g17eeaedf01c_0_1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tabLst/>
              <a:defRPr/>
            </a:pPr>
            <a:fld id="{00000000-1234-1234-1234-123412341234}" type="slidenum">
              <a:rPr kumimoji="0" 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200"/>
                <a:buFont typeface="Arial"/>
                <a:buNone/>
                <a:tabLst/>
                <a:defRPr/>
              </a:pPr>
              <a:t>16</a:t>
            </a:fld>
            <a:endParaRPr kumimoji="0" sz="14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" name="Google Shape;317;g178e76b7221_0_0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18" name="Google Shape;318;g178e76b7221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3" name="Google Shape;323;g178e76b7221_0_369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24" name="Google Shape;324;g178e76b7221_0_369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9" name="Google Shape;329;g178e76b7221_0_561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30" name="Google Shape;330;g178e76b7221_0_561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1" name="Google Shape;331;g178e76b7221_0_561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tabLst/>
              <a:defRPr/>
            </a:pPr>
            <a:fld id="{00000000-1234-1234-1234-123412341234}" type="slidenum">
              <a:rPr kumimoji="0" 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200"/>
                <a:buFont typeface="Arial"/>
                <a:buNone/>
                <a:tabLst/>
                <a:defRPr/>
              </a:pPr>
              <a:t>19</a:t>
            </a:fld>
            <a:endParaRPr kumimoji="0" sz="14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3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" name="Google Shape;337;g178e76b7221_0_574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38" name="Google Shape;338;g178e76b7221_0_574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39" name="Google Shape;339;g178e76b7221_0_574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tabLst/>
              <a:defRPr/>
            </a:pPr>
            <a:fld id="{00000000-1234-1234-1234-123412341234}" type="slidenum">
              <a:rPr kumimoji="0" 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200"/>
                <a:buFont typeface="Arial"/>
                <a:buNone/>
                <a:tabLst/>
                <a:defRPr/>
              </a:pPr>
              <a:t>20</a:t>
            </a:fld>
            <a:endParaRPr kumimoji="0" sz="14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5" name="Google Shape;345;g178e76b7221_0_578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46" name="Google Shape;346;g178e76b7221_0_578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47" name="Google Shape;347;g178e76b7221_0_578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tabLst/>
              <a:defRPr/>
            </a:pPr>
            <a:fld id="{00000000-1234-1234-1234-123412341234}" type="slidenum">
              <a:rPr kumimoji="0" 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200"/>
                <a:buFont typeface="Arial"/>
                <a:buNone/>
                <a:tabLst/>
                <a:defRPr/>
              </a:pPr>
              <a:t>21</a:t>
            </a:fld>
            <a:endParaRPr kumimoji="0" sz="14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3" name="Google Shape;353;g178e76b7221_0_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54" name="Google Shape;354;g178e76b7221_0_567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55" name="Google Shape;355;g178e76b7221_0_567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tabLst/>
              <a:defRPr/>
            </a:pPr>
            <a:fld id="{00000000-1234-1234-1234-123412341234}" type="slidenum">
              <a:rPr kumimoji="0" 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200"/>
                <a:buFont typeface="Arial"/>
                <a:buNone/>
                <a:tabLst/>
                <a:defRPr/>
              </a:pPr>
              <a:t>22</a:t>
            </a:fld>
            <a:endParaRPr kumimoji="0" sz="14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2" name="Google Shape;362;p7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363" name="Google Shape;363;p7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9" name="Google Shape;369;p11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370" name="Google Shape;370;p11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5" name="Google Shape;375;p6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376" name="Google Shape;376;p6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1" name="Google Shape;381;g11467227c82_1_44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382" name="Google Shape;382;g11467227c82_1_44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383" name="Google Shape;383;g11467227c82_1_44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tabLst/>
              <a:defRPr/>
            </a:pPr>
            <a:fld id="{00000000-1234-1234-1234-123412341234}" type="slidenum">
              <a:rPr kumimoji="0" 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  <a:tabLst/>
                <a:defRPr/>
              </a:pPr>
              <a:t>26</a:t>
            </a:fld>
            <a:endParaRPr kumimoji="0" sz="14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" name="Google Shape;389;g1160a00c2bd_0_6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390" name="Google Shape;390;g1160a00c2bd_0_6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391" name="Google Shape;391;g1160a00c2bd_0_6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tabLst/>
              <a:defRPr/>
            </a:pPr>
            <a:fld id="{00000000-1234-1234-1234-123412341234}" type="slidenum">
              <a:rPr kumimoji="0" 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  <a:tabLst/>
                <a:defRPr/>
              </a:pPr>
              <a:t>27</a:t>
            </a:fld>
            <a:endParaRPr kumimoji="0" sz="14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7" name="Google Shape;397;g11467227c82_1_23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398" name="Google Shape;398;g11467227c82_1_23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399" name="Google Shape;399;g11467227c82_1_23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tabLst/>
              <a:defRPr/>
            </a:pPr>
            <a:fld id="{00000000-1234-1234-1234-123412341234}" type="slidenum">
              <a:rPr kumimoji="0" 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  <a:tabLst/>
                <a:defRPr/>
              </a:pPr>
              <a:t>28</a:t>
            </a:fld>
            <a:endParaRPr kumimoji="0" sz="14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4" name="Google Shape;404;p9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405" name="Google Shape;405;p9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2" name="Google Shape;412;g173d6963376_0_25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13" name="Google Shape;413;g173d6963376_0_25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14" name="Google Shape;414;g173d6963376_0_25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tabLst/>
              <a:defRPr/>
            </a:pPr>
            <a:fld id="{00000000-1234-1234-1234-123412341234}" type="slidenum">
              <a:rPr kumimoji="0" 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200"/>
                <a:buFont typeface="Arial"/>
                <a:buNone/>
                <a:tabLst/>
                <a:defRPr/>
              </a:pPr>
              <a:t>30</a:t>
            </a:fld>
            <a:endParaRPr kumimoji="0" sz="14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7" name="Google Shape;417;p18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418" name="Google Shape;418;p18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3" name="Google Shape;423;p12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424" name="Google Shape;424;p12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9" name="Google Shape;429;p13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430" name="Google Shape;430;p13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5" name="Google Shape;435;g173d6963376_0_13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436" name="Google Shape;436;g173d6963376_0_13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1" name="Google Shape;441;g17eeaedf01c_0_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42" name="Google Shape;442;g17eeaedf01c_0_35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43" name="Google Shape;443;g17eeaedf01c_0_35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tabLst/>
              <a:defRPr/>
            </a:pPr>
            <a:fld id="{00000000-1234-1234-1234-123412341234}" type="slidenum">
              <a:rPr kumimoji="0" 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200"/>
                <a:buFont typeface="Arial"/>
                <a:buNone/>
                <a:tabLst/>
                <a:defRPr/>
              </a:pPr>
              <a:t>35</a:t>
            </a:fld>
            <a:endParaRPr kumimoji="0" sz="14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</p:spTree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7" name="Google Shape;447;g17eeaedf01c_1_5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48" name="Google Shape;448;g17eeaedf01c_1_5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3" name="Google Shape;453;p19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454" name="Google Shape;454;p19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1" name="Google Shape;461;p20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462" name="Google Shape;462;p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7" name="Google Shape;467;g173d6963376_0_19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68" name="Google Shape;468;g173d6963376_0_19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69" name="Google Shape;469;g173d6963376_0_19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tabLst/>
              <a:defRPr/>
            </a:pPr>
            <a:fld id="{00000000-1234-1234-1234-123412341234}" type="slidenum">
              <a:rPr kumimoji="0" 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200"/>
                <a:buFont typeface="Arial"/>
                <a:buNone/>
                <a:tabLst/>
                <a:defRPr/>
              </a:pPr>
              <a:t>39</a:t>
            </a:fld>
            <a:endParaRPr kumimoji="0" sz="14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</p:spTree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2" name="Google Shape;472;g1158b58e471_0_0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473" name="Google Shape;473;g1158b58e471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7" name="Google Shape;477;g173d6963376_0_6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8" name="Google Shape;478;g173d6963376_0_6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79" name="Google Shape;479;g173d6963376_0_6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tabLst/>
              <a:defRPr/>
            </a:pPr>
            <a:fld id="{00000000-1234-1234-1234-123412341234}" type="slidenum">
              <a:rPr kumimoji="0" 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/>
                <a:cs typeface="Arial"/>
                <a:sym typeface="Arial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200"/>
                <a:buFont typeface="Arial"/>
                <a:buNone/>
                <a:tabLst/>
                <a:defRPr/>
              </a:pPr>
              <a:t>41</a:t>
            </a:fld>
            <a:endParaRPr kumimoji="0" sz="14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/>
              <a:cs typeface="Arial"/>
              <a:sym typeface="Arial"/>
            </a:endParaRPr>
          </a:p>
        </p:txBody>
      </p:sp>
    </p:spTree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8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4" name="Google Shape;484;p27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485" name="Google Shape;485;p27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9" name="Google Shape;489;g1154c5f88da_0_17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490" name="Google Shape;490;g1154c5f88da_0_17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3" name="Google Shape;493;p34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494" name="Google Shape;494;p34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9" name="Google Shape;499;p3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500" name="Google Shape;500;p3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0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3" name="Google Shape;503;p37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504" name="Google Shape;504;p37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4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0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3" name="Google Shape;503;p37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/>
          </a:p>
        </p:txBody>
      </p:sp>
      <p:sp>
        <p:nvSpPr>
          <p:cNvPr id="504" name="Google Shape;504;p37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Master" Target="../slideMasters/slideMaster3.xml"/></Relationships>
</file>

<file path=ppt/slideLayouts/_rels/slideLayout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Master" Target="../slideMasters/slideMaster3.xml"/></Relationships>
</file>

<file path=ppt/slideLayouts/_rels/slideLayout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Master" Target="../slideMasters/slideMaster3.xml"/></Relationships>
</file>

<file path=ppt/slideLayouts/_rels/slideLayout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Master" Target="../slideMasters/slideMaster3.xml"/></Relationships>
</file>

<file path=ppt/slideLayouts/_rels/slideLayout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Master" Target="../slideMasters/slideMaster3.xml"/></Relationships>
</file>

<file path=ppt/slideLayouts/_rels/slideLayout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Master" Target="../slideMasters/slideMaster3.xml"/></Relationships>
</file>

<file path=ppt/slideLayouts/_rels/slideLayout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Master" Target="../slideMasters/slideMaster3.xml"/></Relationships>
</file>

<file path=ppt/slideLayouts/_rels/slideLayout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g"/><Relationship Id="rId1" Type="http://schemas.openxmlformats.org/officeDocument/2006/relationships/slideMaster" Target="../slideMasters/slideMaster3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g"/><Relationship Id="rId1" Type="http://schemas.openxmlformats.org/officeDocument/2006/relationships/slideMaster" Target="../slideMasters/slideMaster5.xml"/></Relationships>
</file>

<file path=ppt/slideLayouts/_rels/slideLayout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g"/><Relationship Id="rId1" Type="http://schemas.openxmlformats.org/officeDocument/2006/relationships/slideMaster" Target="../slideMasters/slideMaster5.xml"/></Relationships>
</file>

<file path=ppt/slideLayouts/_rels/slideLayout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g"/><Relationship Id="rId1" Type="http://schemas.openxmlformats.org/officeDocument/2006/relationships/slideMaster" Target="../slideMasters/slideMaster5.xml"/></Relationships>
</file>

<file path=ppt/slideLayouts/_rels/slideLayout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g"/><Relationship Id="rId1" Type="http://schemas.openxmlformats.org/officeDocument/2006/relationships/slideMaster" Target="../slideMasters/slideMaster5.xml"/></Relationships>
</file>

<file path=ppt/slideLayouts/_rels/slideLayout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g"/><Relationship Id="rId1" Type="http://schemas.openxmlformats.org/officeDocument/2006/relationships/slideMaster" Target="../slideMasters/slideMaster5.xml"/></Relationships>
</file>

<file path=ppt/slideLayouts/_rels/slideLayout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g"/><Relationship Id="rId1" Type="http://schemas.openxmlformats.org/officeDocument/2006/relationships/slideMaster" Target="../slideMasters/slideMaster5.xml"/></Relationships>
</file>

<file path=ppt/slideLayouts/_rels/slideLayout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jpg"/><Relationship Id="rId1" Type="http://schemas.openxmlformats.org/officeDocument/2006/relationships/slideMaster" Target="../slideMasters/slideMaster5.xml"/></Relationships>
</file>

<file path=ppt/slideLayouts/_rels/slideLayout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jpg"/><Relationship Id="rId1" Type="http://schemas.openxmlformats.org/officeDocument/2006/relationships/slideMaster" Target="../slideMasters/slideMaster5.xml"/></Relationships>
</file>

<file path=ppt/slideLayouts/_rels/slideLayout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jpg"/><Relationship Id="rId1" Type="http://schemas.openxmlformats.org/officeDocument/2006/relationships/slideMaster" Target="../slideMasters/slideMaster5.xml"/></Relationships>
</file>

<file path=ppt/slideLayouts/_rels/slideLayout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jpg"/><Relationship Id="rId1" Type="http://schemas.openxmlformats.org/officeDocument/2006/relationships/slideMaster" Target="../slideMasters/slideMaster5.xml"/></Relationships>
</file>

<file path=ppt/slideLayouts/_rels/slideLayout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jpg"/><Relationship Id="rId1" Type="http://schemas.openxmlformats.org/officeDocument/2006/relationships/slideMaster" Target="../slideMasters/slideMaster5.xml"/></Relationships>
</file>

<file path=ppt/slideLayouts/_rels/slideLayout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jpg"/><Relationship Id="rId1" Type="http://schemas.openxmlformats.org/officeDocument/2006/relationships/slideMaster" Target="../slideMasters/slideMaster5.xml"/></Relationships>
</file>

<file path=ppt/slideLayouts/_rels/slideLayout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png"/><Relationship Id="rId1" Type="http://schemas.openxmlformats.org/officeDocument/2006/relationships/slideMaster" Target="../slideMasters/slideMaster5.xml"/></Relationships>
</file>

<file path=ppt/slideLayouts/_rels/slideLayout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Master" Target="../slideMasters/slideMaster5.xml"/></Relationships>
</file>

<file path=ppt/slideLayouts/_rels/slideLayout5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png"/><Relationship Id="rId1" Type="http://schemas.openxmlformats.org/officeDocument/2006/relationships/slideMaster" Target="../slideMasters/slideMaster5.xml"/></Relationships>
</file>

<file path=ppt/slideLayouts/_rels/slideLayout5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png"/><Relationship Id="rId1" Type="http://schemas.openxmlformats.org/officeDocument/2006/relationships/slideMaster" Target="../slideMasters/slideMaster5.xml"/></Relationships>
</file>

<file path=ppt/slideLayouts/_rels/slideLayout6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png"/><Relationship Id="rId1" Type="http://schemas.openxmlformats.org/officeDocument/2006/relationships/slideMaster" Target="../slideMasters/slideMaster5.xml"/></Relationships>
</file>

<file path=ppt/slideLayouts/_rels/slideLayout6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jpg"/><Relationship Id="rId1" Type="http://schemas.openxmlformats.org/officeDocument/2006/relationships/slideMaster" Target="../slideMasters/slideMaster5.xml"/></Relationships>
</file>

<file path=ppt/slideLayouts/_rels/slideLayout6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jpg"/><Relationship Id="rId1" Type="http://schemas.openxmlformats.org/officeDocument/2006/relationships/slideMaster" Target="../slideMasters/slideMaster5.xml"/></Relationships>
</file>

<file path=ppt/slideLayouts/_rels/slideLayout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6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jpg"/><Relationship Id="rId1" Type="http://schemas.openxmlformats.org/officeDocument/2006/relationships/slideMaster" Target="../slideMasters/slideMaster5.xml"/></Relationships>
</file>

<file path=ppt/slideLayouts/_rels/slideLayout6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jpg"/><Relationship Id="rId1" Type="http://schemas.openxmlformats.org/officeDocument/2006/relationships/slideMaster" Target="../slideMasters/slideMaster5.xml"/></Relationships>
</file>

<file path=ppt/slideLayouts/_rels/slideLayout6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jpg"/><Relationship Id="rId1" Type="http://schemas.openxmlformats.org/officeDocument/2006/relationships/slideMaster" Target="../slideMasters/slideMaster5.xml"/></Relationships>
</file>

<file path=ppt/slideLayouts/_rels/slideLayout6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jpg"/><Relationship Id="rId1" Type="http://schemas.openxmlformats.org/officeDocument/2006/relationships/slideMaster" Target="../slideMasters/slideMaster5.xml"/></Relationships>
</file>

<file path=ppt/slideLayouts/_rels/slideLayout6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png"/><Relationship Id="rId1" Type="http://schemas.openxmlformats.org/officeDocument/2006/relationships/slideMaster" Target="../slideMasters/slideMaster5.xml"/></Relationships>
</file>

<file path=ppt/slideLayouts/_rels/slideLayout6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png"/><Relationship Id="rId1" Type="http://schemas.openxmlformats.org/officeDocument/2006/relationships/slideMaster" Target="../slideMasters/slideMaster5.xml"/></Relationships>
</file>

<file path=ppt/slideLayouts/_rels/slideLayout7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g"/><Relationship Id="rId1" Type="http://schemas.openxmlformats.org/officeDocument/2006/relationships/slideMaster" Target="../slideMasters/slideMaster5.xml"/></Relationships>
</file>

<file path=ppt/slideLayouts/_rels/slideLayout7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jpg"/><Relationship Id="rId1" Type="http://schemas.openxmlformats.org/officeDocument/2006/relationships/slideMaster" Target="../slideMasters/slideMaster5.xml"/></Relationships>
</file>

<file path=ppt/slideLayouts/_rels/slideLayout7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jpg"/><Relationship Id="rId1" Type="http://schemas.openxmlformats.org/officeDocument/2006/relationships/slideMaster" Target="../slideMasters/slideMaster5.xml"/></Relationships>
</file>

<file path=ppt/slideLayouts/_rels/slideLayout7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jpg"/><Relationship Id="rId1" Type="http://schemas.openxmlformats.org/officeDocument/2006/relationships/slideMaster" Target="../slideMasters/slideMaster5.xml"/></Relationships>
</file>

<file path=ppt/slideLayouts/_rels/slideLayout7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6.jpg"/><Relationship Id="rId1" Type="http://schemas.openxmlformats.org/officeDocument/2006/relationships/slideMaster" Target="../slideMasters/slideMaster5.xml"/></Relationships>
</file>

<file path=ppt/slideLayouts/_rels/slideLayout7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7.jpg"/><Relationship Id="rId1" Type="http://schemas.openxmlformats.org/officeDocument/2006/relationships/slideMaster" Target="../slideMasters/slideMaster5.xml"/></Relationships>
</file>

<file path=ppt/slideLayouts/_rels/slideLayout7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7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7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7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8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8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8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5.xml"/></Relationships>
</file>

<file path=ppt/slideLayouts/_rels/slideLayout8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5.xml"/></Relationships>
</file>

<file path=ppt/slideLayouts/_rels/slideLayout8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5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0784202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ree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t>‹#›</a:t>
            </a:fld>
            <a:endParaRPr lang="en-US"/>
          </a:p>
        </p:txBody>
      </p:sp>
      <p:sp>
        <p:nvSpPr>
          <p:cNvPr id="9" name="Rounded Rectangle 8"/>
          <p:cNvSpPr/>
          <p:nvPr userDrawn="1"/>
        </p:nvSpPr>
        <p:spPr>
          <a:xfrm>
            <a:off x="697684" y="1200150"/>
            <a:ext cx="2300842" cy="3394075"/>
          </a:xfrm>
          <a:prstGeom prst="roundRect">
            <a:avLst/>
          </a:prstGeom>
          <a:noFill/>
          <a:ln>
            <a:solidFill>
              <a:schemeClr val="tx1">
                <a:lumMod val="75000"/>
                <a:lumOff val="25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789086" y="1292451"/>
            <a:ext cx="2126774" cy="3216096"/>
          </a:xfrm>
        </p:spPr>
        <p:txBody>
          <a:bodyPr>
            <a:noAutofit/>
          </a:bodyPr>
          <a:lstStyle>
            <a:lvl1pPr marL="0" indent="0">
              <a:buFontTx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 marL="914400" indent="0">
              <a:buFontTx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 marL="1371600" indent="0">
              <a:buFontTx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4pPr>
            <a:lvl5pPr marL="1828800" indent="0">
              <a:buFontTx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Rounded Rectangle 10"/>
          <p:cNvSpPr/>
          <p:nvPr userDrawn="1"/>
        </p:nvSpPr>
        <p:spPr>
          <a:xfrm>
            <a:off x="3410651" y="1200150"/>
            <a:ext cx="2300842" cy="3394075"/>
          </a:xfrm>
          <a:prstGeom prst="roundRect">
            <a:avLst/>
          </a:prstGeom>
          <a:noFill/>
          <a:ln>
            <a:solidFill>
              <a:schemeClr val="tx1">
                <a:lumMod val="75000"/>
                <a:lumOff val="25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TextBox 11"/>
          <p:cNvSpPr txBox="1"/>
          <p:nvPr userDrawn="1"/>
        </p:nvSpPr>
        <p:spPr>
          <a:xfrm>
            <a:off x="4058171" y="1608048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/>
          </a:p>
        </p:txBody>
      </p:sp>
      <p:sp>
        <p:nvSpPr>
          <p:cNvPr id="13" name="Content Placeholder 2"/>
          <p:cNvSpPr>
            <a:spLocks noGrp="1"/>
          </p:cNvSpPr>
          <p:nvPr>
            <p:ph sz="half" idx="13"/>
          </p:nvPr>
        </p:nvSpPr>
        <p:spPr>
          <a:xfrm>
            <a:off x="3502053" y="1292451"/>
            <a:ext cx="2126774" cy="3216096"/>
          </a:xfrm>
        </p:spPr>
        <p:txBody>
          <a:bodyPr>
            <a:noAutofit/>
          </a:bodyPr>
          <a:lstStyle>
            <a:lvl1pPr marL="0" indent="0">
              <a:buFontTx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 marL="914400" indent="0">
              <a:buFontTx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 marL="1371600" indent="0">
              <a:buFontTx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4pPr>
            <a:lvl5pPr marL="1828800" indent="0">
              <a:buFontTx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Rounded Rectangle 13"/>
          <p:cNvSpPr/>
          <p:nvPr userDrawn="1"/>
        </p:nvSpPr>
        <p:spPr>
          <a:xfrm>
            <a:off x="6137600" y="1184049"/>
            <a:ext cx="2300842" cy="3394075"/>
          </a:xfrm>
          <a:prstGeom prst="roundRect">
            <a:avLst/>
          </a:prstGeom>
          <a:noFill/>
          <a:ln>
            <a:solidFill>
              <a:schemeClr val="tx1">
                <a:lumMod val="75000"/>
                <a:lumOff val="25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TextBox 14"/>
          <p:cNvSpPr txBox="1"/>
          <p:nvPr userDrawn="1"/>
        </p:nvSpPr>
        <p:spPr>
          <a:xfrm>
            <a:off x="6785120" y="1591947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/>
          </a:p>
        </p:txBody>
      </p:sp>
      <p:sp>
        <p:nvSpPr>
          <p:cNvPr id="16" name="Content Placeholder 2"/>
          <p:cNvSpPr>
            <a:spLocks noGrp="1"/>
          </p:cNvSpPr>
          <p:nvPr>
            <p:ph sz="half" idx="14"/>
          </p:nvPr>
        </p:nvSpPr>
        <p:spPr>
          <a:xfrm>
            <a:off x="6229002" y="1276350"/>
            <a:ext cx="2126774" cy="3216096"/>
          </a:xfrm>
        </p:spPr>
        <p:txBody>
          <a:bodyPr>
            <a:noAutofit/>
          </a:bodyPr>
          <a:lstStyle>
            <a:lvl1pPr marL="0" indent="0">
              <a:buFontTx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 marL="914400" indent="0">
              <a:buFontTx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 marL="1371600" indent="0">
              <a:buFontTx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4pPr>
            <a:lvl5pPr marL="1828800" indent="0">
              <a:buFontTx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89543801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cons &amp; 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t>‹#›</a:t>
            </a:fld>
            <a:endParaRPr lang="en-US"/>
          </a:p>
        </p:txBody>
      </p:sp>
      <p:sp>
        <p:nvSpPr>
          <p:cNvPr id="11" name="Picture Placeholder 10"/>
          <p:cNvSpPr>
            <a:spLocks noGrp="1"/>
          </p:cNvSpPr>
          <p:nvPr>
            <p:ph type="pic" sz="quarter" idx="13"/>
          </p:nvPr>
        </p:nvSpPr>
        <p:spPr>
          <a:xfrm>
            <a:off x="735259" y="1282821"/>
            <a:ext cx="863600" cy="863600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12" name="Picture Placeholder 10"/>
          <p:cNvSpPr>
            <a:spLocks noGrp="1"/>
          </p:cNvSpPr>
          <p:nvPr>
            <p:ph type="pic" sz="quarter" idx="14"/>
          </p:nvPr>
        </p:nvSpPr>
        <p:spPr>
          <a:xfrm>
            <a:off x="735259" y="2389530"/>
            <a:ext cx="863600" cy="863600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13" name="Picture Placeholder 10"/>
          <p:cNvSpPr>
            <a:spLocks noGrp="1"/>
          </p:cNvSpPr>
          <p:nvPr>
            <p:ph type="pic" sz="quarter" idx="15"/>
          </p:nvPr>
        </p:nvSpPr>
        <p:spPr>
          <a:xfrm>
            <a:off x="735259" y="3449038"/>
            <a:ext cx="863600" cy="863600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6" hasCustomPrompt="1"/>
          </p:nvPr>
        </p:nvSpPr>
        <p:spPr>
          <a:xfrm>
            <a:off x="1698872" y="1295642"/>
            <a:ext cx="2689225" cy="863600"/>
          </a:xfrm>
        </p:spPr>
        <p:txBody>
          <a:bodyPr>
            <a:no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FontTx/>
              <a:buNone/>
              <a:defRPr sz="1400"/>
            </a:lvl1pPr>
            <a:lvl2pPr marL="457200" indent="0">
              <a:buFontTx/>
              <a:buNone/>
              <a:defRPr sz="1400"/>
            </a:lvl2pPr>
            <a:lvl3pPr marL="914400" indent="0">
              <a:buFontTx/>
              <a:buNone/>
              <a:defRPr sz="1400"/>
            </a:lvl3pPr>
            <a:lvl4pPr marL="1371600" indent="0">
              <a:buFontTx/>
              <a:buNone/>
              <a:defRPr sz="1400"/>
            </a:lvl4pPr>
            <a:lvl5pPr marL="1828800" indent="0">
              <a:buFontTx/>
              <a:buNone/>
              <a:defRPr sz="1400"/>
            </a:lvl5pPr>
          </a:lstStyle>
          <a:p>
            <a:pPr lvl="0"/>
            <a:r>
              <a:rPr lang="en-US"/>
              <a:t>Text</a:t>
            </a:r>
          </a:p>
        </p:txBody>
      </p:sp>
      <p:sp>
        <p:nvSpPr>
          <p:cNvPr id="16" name="Text Placeholder 14"/>
          <p:cNvSpPr>
            <a:spLocks noGrp="1"/>
          </p:cNvSpPr>
          <p:nvPr>
            <p:ph type="body" sz="quarter" idx="17" hasCustomPrompt="1"/>
          </p:nvPr>
        </p:nvSpPr>
        <p:spPr>
          <a:xfrm>
            <a:off x="1698872" y="2399253"/>
            <a:ext cx="2689225" cy="863600"/>
          </a:xfrm>
        </p:spPr>
        <p:txBody>
          <a:bodyPr>
            <a:no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FontTx/>
              <a:buNone/>
              <a:defRPr sz="1400"/>
            </a:lvl1pPr>
            <a:lvl2pPr marL="457200" indent="0">
              <a:buFontTx/>
              <a:buNone/>
              <a:defRPr sz="1400"/>
            </a:lvl2pPr>
            <a:lvl3pPr marL="914400" indent="0">
              <a:buFontTx/>
              <a:buNone/>
              <a:defRPr sz="1400"/>
            </a:lvl3pPr>
            <a:lvl4pPr marL="1371600" indent="0">
              <a:buFontTx/>
              <a:buNone/>
              <a:defRPr sz="1400"/>
            </a:lvl4pPr>
            <a:lvl5pPr marL="1828800" indent="0">
              <a:buFontTx/>
              <a:buNone/>
              <a:defRPr sz="1400"/>
            </a:lvl5pPr>
          </a:lstStyle>
          <a:p>
            <a:pPr lvl="0"/>
            <a:r>
              <a:rPr lang="en-US"/>
              <a:t>Text</a:t>
            </a:r>
          </a:p>
        </p:txBody>
      </p:sp>
      <p:sp>
        <p:nvSpPr>
          <p:cNvPr id="17" name="Text Placeholder 14"/>
          <p:cNvSpPr>
            <a:spLocks noGrp="1"/>
          </p:cNvSpPr>
          <p:nvPr>
            <p:ph type="body" sz="quarter" idx="18" hasCustomPrompt="1"/>
          </p:nvPr>
        </p:nvSpPr>
        <p:spPr>
          <a:xfrm>
            <a:off x="1698872" y="3449038"/>
            <a:ext cx="2689225" cy="863600"/>
          </a:xfrm>
        </p:spPr>
        <p:txBody>
          <a:bodyPr>
            <a:no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FontTx/>
              <a:buNone/>
              <a:defRPr sz="1400"/>
            </a:lvl1pPr>
            <a:lvl2pPr marL="457200" indent="0">
              <a:buFontTx/>
              <a:buNone/>
              <a:defRPr sz="1400"/>
            </a:lvl2pPr>
            <a:lvl3pPr marL="914400" indent="0">
              <a:buFontTx/>
              <a:buNone/>
              <a:defRPr sz="1400"/>
            </a:lvl3pPr>
            <a:lvl4pPr marL="1371600" indent="0">
              <a:buFontTx/>
              <a:buNone/>
              <a:defRPr sz="1400"/>
            </a:lvl4pPr>
            <a:lvl5pPr marL="1828800" indent="0">
              <a:buFontTx/>
              <a:buNone/>
              <a:defRPr sz="1400"/>
            </a:lvl5pPr>
          </a:lstStyle>
          <a:p>
            <a:pPr lvl="0"/>
            <a:r>
              <a:rPr lang="en-US"/>
              <a:t>Text</a:t>
            </a:r>
          </a:p>
        </p:txBody>
      </p:sp>
      <p:sp>
        <p:nvSpPr>
          <p:cNvPr id="18" name="Picture Placeholder 10"/>
          <p:cNvSpPr>
            <a:spLocks noGrp="1"/>
          </p:cNvSpPr>
          <p:nvPr>
            <p:ph type="pic" sz="quarter" idx="19"/>
          </p:nvPr>
        </p:nvSpPr>
        <p:spPr>
          <a:xfrm>
            <a:off x="4823998" y="1282821"/>
            <a:ext cx="863600" cy="863600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19" name="Picture Placeholder 10"/>
          <p:cNvSpPr>
            <a:spLocks noGrp="1"/>
          </p:cNvSpPr>
          <p:nvPr>
            <p:ph type="pic" sz="quarter" idx="20"/>
          </p:nvPr>
        </p:nvSpPr>
        <p:spPr>
          <a:xfrm>
            <a:off x="4823998" y="2389530"/>
            <a:ext cx="863600" cy="863600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20" name="Picture Placeholder 10"/>
          <p:cNvSpPr>
            <a:spLocks noGrp="1"/>
          </p:cNvSpPr>
          <p:nvPr>
            <p:ph type="pic" sz="quarter" idx="21"/>
          </p:nvPr>
        </p:nvSpPr>
        <p:spPr>
          <a:xfrm>
            <a:off x="4823998" y="3449038"/>
            <a:ext cx="863600" cy="863600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21" name="Text Placeholder 14"/>
          <p:cNvSpPr>
            <a:spLocks noGrp="1"/>
          </p:cNvSpPr>
          <p:nvPr>
            <p:ph type="body" sz="quarter" idx="22" hasCustomPrompt="1"/>
          </p:nvPr>
        </p:nvSpPr>
        <p:spPr>
          <a:xfrm>
            <a:off x="5787611" y="1295642"/>
            <a:ext cx="2689225" cy="863600"/>
          </a:xfrm>
        </p:spPr>
        <p:txBody>
          <a:bodyPr>
            <a:no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FontTx/>
              <a:buNone/>
              <a:defRPr sz="1400"/>
            </a:lvl1pPr>
            <a:lvl2pPr marL="457200" indent="0">
              <a:buFontTx/>
              <a:buNone/>
              <a:defRPr sz="1400"/>
            </a:lvl2pPr>
            <a:lvl3pPr marL="914400" indent="0">
              <a:buFontTx/>
              <a:buNone/>
              <a:defRPr sz="1400"/>
            </a:lvl3pPr>
            <a:lvl4pPr marL="1371600" indent="0">
              <a:buFontTx/>
              <a:buNone/>
              <a:defRPr sz="1400"/>
            </a:lvl4pPr>
            <a:lvl5pPr marL="1828800" indent="0">
              <a:buFontTx/>
              <a:buNone/>
              <a:defRPr sz="1400"/>
            </a:lvl5pPr>
          </a:lstStyle>
          <a:p>
            <a:pPr lvl="0"/>
            <a:r>
              <a:rPr lang="en-US"/>
              <a:t>Text</a:t>
            </a:r>
          </a:p>
        </p:txBody>
      </p:sp>
      <p:sp>
        <p:nvSpPr>
          <p:cNvPr id="22" name="Text Placeholder 14"/>
          <p:cNvSpPr>
            <a:spLocks noGrp="1"/>
          </p:cNvSpPr>
          <p:nvPr>
            <p:ph type="body" sz="quarter" idx="23" hasCustomPrompt="1"/>
          </p:nvPr>
        </p:nvSpPr>
        <p:spPr>
          <a:xfrm>
            <a:off x="5787611" y="2399253"/>
            <a:ext cx="2689225" cy="863600"/>
          </a:xfrm>
        </p:spPr>
        <p:txBody>
          <a:bodyPr>
            <a:no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FontTx/>
              <a:buNone/>
              <a:defRPr sz="1400"/>
            </a:lvl1pPr>
            <a:lvl2pPr marL="457200" indent="0">
              <a:buFontTx/>
              <a:buNone/>
              <a:defRPr sz="1400"/>
            </a:lvl2pPr>
            <a:lvl3pPr marL="914400" indent="0">
              <a:buFontTx/>
              <a:buNone/>
              <a:defRPr sz="1400"/>
            </a:lvl3pPr>
            <a:lvl4pPr marL="1371600" indent="0">
              <a:buFontTx/>
              <a:buNone/>
              <a:defRPr sz="1400"/>
            </a:lvl4pPr>
            <a:lvl5pPr marL="1828800" indent="0">
              <a:buFontTx/>
              <a:buNone/>
              <a:defRPr sz="1400"/>
            </a:lvl5pPr>
          </a:lstStyle>
          <a:p>
            <a:pPr lvl="0"/>
            <a:r>
              <a:rPr lang="en-US"/>
              <a:t>Text</a:t>
            </a:r>
          </a:p>
        </p:txBody>
      </p:sp>
      <p:sp>
        <p:nvSpPr>
          <p:cNvPr id="23" name="Text Placeholder 14"/>
          <p:cNvSpPr>
            <a:spLocks noGrp="1"/>
          </p:cNvSpPr>
          <p:nvPr>
            <p:ph type="body" sz="quarter" idx="24" hasCustomPrompt="1"/>
          </p:nvPr>
        </p:nvSpPr>
        <p:spPr>
          <a:xfrm>
            <a:off x="5787611" y="3449038"/>
            <a:ext cx="2689225" cy="863600"/>
          </a:xfrm>
        </p:spPr>
        <p:txBody>
          <a:bodyPr>
            <a:no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FontTx/>
              <a:buNone/>
              <a:defRPr sz="1400"/>
            </a:lvl1pPr>
            <a:lvl2pPr marL="457200" indent="0">
              <a:buFontTx/>
              <a:buNone/>
              <a:defRPr sz="1400"/>
            </a:lvl2pPr>
            <a:lvl3pPr marL="914400" indent="0">
              <a:buFontTx/>
              <a:buNone/>
              <a:defRPr sz="1400"/>
            </a:lvl3pPr>
            <a:lvl4pPr marL="1371600" indent="0">
              <a:buFontTx/>
              <a:buNone/>
              <a:defRPr sz="1400"/>
            </a:lvl4pPr>
            <a:lvl5pPr marL="1828800" indent="0">
              <a:buFontTx/>
              <a:buNone/>
              <a:defRPr sz="1400"/>
            </a:lvl5pPr>
          </a:lstStyle>
          <a:p>
            <a:pPr lvl="0"/>
            <a:r>
              <a:rPr lang="en-US"/>
              <a:t>Text</a:t>
            </a:r>
          </a:p>
        </p:txBody>
      </p:sp>
    </p:spTree>
    <p:extLst>
      <p:ext uri="{BB962C8B-B14F-4D97-AF65-F5344CB8AC3E}">
        <p14:creationId xmlns:p14="http://schemas.microsoft.com/office/powerpoint/2010/main" val="322560918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 pho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t>‹#›</a:t>
            </a:fld>
            <a:endParaRPr lang="en-US"/>
          </a:p>
        </p:txBody>
      </p:sp>
      <p:cxnSp>
        <p:nvCxnSpPr>
          <p:cNvPr id="17" name="Straight Connector 16"/>
          <p:cNvCxnSpPr/>
          <p:nvPr userDrawn="1"/>
        </p:nvCxnSpPr>
        <p:spPr>
          <a:xfrm>
            <a:off x="457198" y="1371600"/>
            <a:ext cx="2286000" cy="0"/>
          </a:xfrm>
          <a:prstGeom prst="line">
            <a:avLst/>
          </a:prstGeom>
          <a:ln w="50800"/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/>
          <p:cNvCxnSpPr/>
          <p:nvPr userDrawn="1"/>
        </p:nvCxnSpPr>
        <p:spPr>
          <a:xfrm>
            <a:off x="3427761" y="1371600"/>
            <a:ext cx="2286000" cy="0"/>
          </a:xfrm>
          <a:prstGeom prst="line">
            <a:avLst/>
          </a:prstGeom>
          <a:ln w="50800">
            <a:solidFill>
              <a:schemeClr val="accent2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/>
          <p:cNvCxnSpPr/>
          <p:nvPr userDrawn="1"/>
        </p:nvCxnSpPr>
        <p:spPr>
          <a:xfrm>
            <a:off x="6400798" y="1371600"/>
            <a:ext cx="2286000" cy="0"/>
          </a:xfrm>
          <a:prstGeom prst="line">
            <a:avLst/>
          </a:prstGeom>
          <a:ln w="50800">
            <a:solidFill>
              <a:schemeClr val="tx2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3" name="Text Placeholder 22"/>
          <p:cNvSpPr>
            <a:spLocks noGrp="1"/>
          </p:cNvSpPr>
          <p:nvPr>
            <p:ph type="body" sz="quarter" idx="13" hasCustomPrompt="1"/>
          </p:nvPr>
        </p:nvSpPr>
        <p:spPr>
          <a:xfrm>
            <a:off x="457200" y="3336325"/>
            <a:ext cx="2286000" cy="1172176"/>
          </a:xfrm>
        </p:spPr>
        <p:txBody>
          <a:bodyPr>
            <a:noAutofit/>
          </a:bodyPr>
          <a:lstStyle>
            <a:lvl1pPr marL="0" indent="0" algn="ctr">
              <a:spcBef>
                <a:spcPts val="0"/>
              </a:spcBef>
              <a:buFontTx/>
              <a:buNone/>
              <a:defRPr sz="1800">
                <a:solidFill>
                  <a:schemeClr val="accent1"/>
                </a:solidFill>
              </a:defRPr>
            </a:lvl1pPr>
            <a:lvl2pPr marL="0" indent="0">
              <a:spcBef>
                <a:spcPts val="0"/>
              </a:spcBef>
              <a:buFontTx/>
              <a:buNone/>
              <a:defRPr sz="1800">
                <a:solidFill>
                  <a:schemeClr val="accent1"/>
                </a:solidFill>
              </a:defRPr>
            </a:lvl2pPr>
            <a:lvl3pPr marL="0" indent="0">
              <a:spcBef>
                <a:spcPts val="0"/>
              </a:spcBef>
              <a:buFontTx/>
              <a:buNone/>
              <a:defRPr sz="1800">
                <a:solidFill>
                  <a:schemeClr val="accent1"/>
                </a:solidFill>
              </a:defRPr>
            </a:lvl3pPr>
            <a:lvl4pPr marL="0" indent="0">
              <a:spcBef>
                <a:spcPts val="0"/>
              </a:spcBef>
              <a:buFontTx/>
              <a:buNone/>
              <a:defRPr sz="1800">
                <a:solidFill>
                  <a:schemeClr val="accent1"/>
                </a:solidFill>
              </a:defRPr>
            </a:lvl4pPr>
            <a:lvl5pPr marL="0" indent="0">
              <a:spcBef>
                <a:spcPts val="0"/>
              </a:spcBef>
              <a:buFontTx/>
              <a:buNone/>
              <a:defRPr sz="1800">
                <a:solidFill>
                  <a:schemeClr val="accent1"/>
                </a:solidFill>
              </a:defRPr>
            </a:lvl5pPr>
          </a:lstStyle>
          <a:p>
            <a:pPr lvl="0"/>
            <a:r>
              <a:rPr lang="en-US"/>
              <a:t>Text</a:t>
            </a:r>
          </a:p>
        </p:txBody>
      </p:sp>
      <p:sp>
        <p:nvSpPr>
          <p:cNvPr id="24" name="Text Placeholder 22"/>
          <p:cNvSpPr>
            <a:spLocks noGrp="1"/>
          </p:cNvSpPr>
          <p:nvPr>
            <p:ph type="body" sz="quarter" idx="14" hasCustomPrompt="1"/>
          </p:nvPr>
        </p:nvSpPr>
        <p:spPr>
          <a:xfrm>
            <a:off x="3427763" y="3345955"/>
            <a:ext cx="2286000" cy="1172176"/>
          </a:xfrm>
        </p:spPr>
        <p:txBody>
          <a:bodyPr>
            <a:noAutofit/>
          </a:bodyPr>
          <a:lstStyle>
            <a:lvl1pPr marL="0" indent="0" algn="ctr">
              <a:spcBef>
                <a:spcPts val="0"/>
              </a:spcBef>
              <a:buFontTx/>
              <a:buNone/>
              <a:defRPr sz="1800">
                <a:solidFill>
                  <a:schemeClr val="accent2"/>
                </a:solidFill>
              </a:defRPr>
            </a:lvl1pPr>
            <a:lvl2pPr marL="0" indent="0">
              <a:spcBef>
                <a:spcPts val="0"/>
              </a:spcBef>
              <a:buFontTx/>
              <a:buNone/>
              <a:defRPr sz="1800">
                <a:solidFill>
                  <a:schemeClr val="accent1"/>
                </a:solidFill>
              </a:defRPr>
            </a:lvl2pPr>
            <a:lvl3pPr marL="0" indent="0">
              <a:spcBef>
                <a:spcPts val="0"/>
              </a:spcBef>
              <a:buFontTx/>
              <a:buNone/>
              <a:defRPr sz="1800">
                <a:solidFill>
                  <a:schemeClr val="accent1"/>
                </a:solidFill>
              </a:defRPr>
            </a:lvl3pPr>
            <a:lvl4pPr marL="0" indent="0">
              <a:spcBef>
                <a:spcPts val="0"/>
              </a:spcBef>
              <a:buFontTx/>
              <a:buNone/>
              <a:defRPr sz="1800">
                <a:solidFill>
                  <a:schemeClr val="accent1"/>
                </a:solidFill>
              </a:defRPr>
            </a:lvl4pPr>
            <a:lvl5pPr marL="0" indent="0">
              <a:spcBef>
                <a:spcPts val="0"/>
              </a:spcBef>
              <a:buFontTx/>
              <a:buNone/>
              <a:defRPr sz="1800">
                <a:solidFill>
                  <a:schemeClr val="accent1"/>
                </a:solidFill>
              </a:defRPr>
            </a:lvl5pPr>
          </a:lstStyle>
          <a:p>
            <a:pPr lvl="0"/>
            <a:r>
              <a:rPr lang="en-US"/>
              <a:t>Text</a:t>
            </a:r>
          </a:p>
        </p:txBody>
      </p:sp>
      <p:sp>
        <p:nvSpPr>
          <p:cNvPr id="25" name="Text Placeholder 22"/>
          <p:cNvSpPr>
            <a:spLocks noGrp="1"/>
          </p:cNvSpPr>
          <p:nvPr>
            <p:ph type="body" sz="quarter" idx="15" hasCustomPrompt="1"/>
          </p:nvPr>
        </p:nvSpPr>
        <p:spPr>
          <a:xfrm>
            <a:off x="6400800" y="3345955"/>
            <a:ext cx="2286000" cy="1172176"/>
          </a:xfrm>
        </p:spPr>
        <p:txBody>
          <a:bodyPr>
            <a:noAutofit/>
          </a:bodyPr>
          <a:lstStyle>
            <a:lvl1pPr marL="0" indent="0" algn="ctr">
              <a:spcBef>
                <a:spcPts val="0"/>
              </a:spcBef>
              <a:buFontTx/>
              <a:buNone/>
              <a:defRPr sz="1800">
                <a:solidFill>
                  <a:schemeClr val="tx2"/>
                </a:solidFill>
              </a:defRPr>
            </a:lvl1pPr>
            <a:lvl2pPr marL="0" indent="0">
              <a:spcBef>
                <a:spcPts val="0"/>
              </a:spcBef>
              <a:buFontTx/>
              <a:buNone/>
              <a:defRPr sz="1800">
                <a:solidFill>
                  <a:schemeClr val="accent1"/>
                </a:solidFill>
              </a:defRPr>
            </a:lvl2pPr>
            <a:lvl3pPr marL="0" indent="0">
              <a:spcBef>
                <a:spcPts val="0"/>
              </a:spcBef>
              <a:buFontTx/>
              <a:buNone/>
              <a:defRPr sz="1800">
                <a:solidFill>
                  <a:schemeClr val="accent1"/>
                </a:solidFill>
              </a:defRPr>
            </a:lvl3pPr>
            <a:lvl4pPr marL="0" indent="0">
              <a:spcBef>
                <a:spcPts val="0"/>
              </a:spcBef>
              <a:buFontTx/>
              <a:buNone/>
              <a:defRPr sz="1800">
                <a:solidFill>
                  <a:schemeClr val="accent1"/>
                </a:solidFill>
              </a:defRPr>
            </a:lvl4pPr>
            <a:lvl5pPr marL="0" indent="0">
              <a:spcBef>
                <a:spcPts val="0"/>
              </a:spcBef>
              <a:buFontTx/>
              <a:buNone/>
              <a:defRPr sz="1800">
                <a:solidFill>
                  <a:schemeClr val="accent1"/>
                </a:solidFill>
              </a:defRPr>
            </a:lvl5pPr>
          </a:lstStyle>
          <a:p>
            <a:pPr lvl="0"/>
            <a:r>
              <a:rPr lang="en-US"/>
              <a:t>Text</a:t>
            </a:r>
          </a:p>
        </p:txBody>
      </p:sp>
      <p:sp>
        <p:nvSpPr>
          <p:cNvPr id="27" name="Picture Placeholder 26"/>
          <p:cNvSpPr>
            <a:spLocks noGrp="1"/>
          </p:cNvSpPr>
          <p:nvPr>
            <p:ph type="pic" sz="quarter" idx="16"/>
          </p:nvPr>
        </p:nvSpPr>
        <p:spPr>
          <a:xfrm>
            <a:off x="457200" y="1371600"/>
            <a:ext cx="2286000" cy="1822450"/>
          </a:xfrm>
        </p:spPr>
        <p:txBody>
          <a:bodyPr/>
          <a:lstStyle/>
          <a:p>
            <a:endParaRPr lang="en-US"/>
          </a:p>
        </p:txBody>
      </p:sp>
      <p:sp>
        <p:nvSpPr>
          <p:cNvPr id="28" name="Picture Placeholder 26"/>
          <p:cNvSpPr>
            <a:spLocks noGrp="1"/>
          </p:cNvSpPr>
          <p:nvPr>
            <p:ph type="pic" sz="quarter" idx="17"/>
          </p:nvPr>
        </p:nvSpPr>
        <p:spPr>
          <a:xfrm>
            <a:off x="3427763" y="1371600"/>
            <a:ext cx="2286000" cy="1822450"/>
          </a:xfrm>
        </p:spPr>
        <p:txBody>
          <a:bodyPr/>
          <a:lstStyle/>
          <a:p>
            <a:endParaRPr lang="en-US"/>
          </a:p>
        </p:txBody>
      </p:sp>
      <p:sp>
        <p:nvSpPr>
          <p:cNvPr id="29" name="Picture Placeholder 26"/>
          <p:cNvSpPr>
            <a:spLocks noGrp="1"/>
          </p:cNvSpPr>
          <p:nvPr>
            <p:ph type="pic" sz="quarter" idx="18"/>
          </p:nvPr>
        </p:nvSpPr>
        <p:spPr>
          <a:xfrm>
            <a:off x="6400800" y="1371600"/>
            <a:ext cx="2286000" cy="1822450"/>
          </a:xfrm>
        </p:spPr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892630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Picture Placeholder 8"/>
          <p:cNvSpPr>
            <a:spLocks noGrp="1"/>
          </p:cNvSpPr>
          <p:nvPr>
            <p:ph type="pic" sz="quarter" idx="13"/>
          </p:nvPr>
        </p:nvSpPr>
        <p:spPr>
          <a:xfrm>
            <a:off x="5440934" y="0"/>
            <a:ext cx="3703066" cy="5143500"/>
          </a:xfrm>
        </p:spPr>
        <p:txBody>
          <a:bodyPr/>
          <a:lstStyle>
            <a:lvl1pPr marL="0" indent="0">
              <a:buFontTx/>
              <a:buNone/>
              <a:defRPr/>
            </a:lvl1pPr>
          </a:lstStyle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9184" y="1254879"/>
            <a:ext cx="4991508" cy="3339346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BF3BB5E-763F-BA43-A5BB-41E22074D9FC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Title 1"/>
          <p:cNvSpPr>
            <a:spLocks noGrp="1"/>
          </p:cNvSpPr>
          <p:nvPr>
            <p:ph type="title"/>
          </p:nvPr>
        </p:nvSpPr>
        <p:spPr>
          <a:xfrm>
            <a:off x="457200" y="206375"/>
            <a:ext cx="4728220" cy="85725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39606636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3694605"/>
            <a:ext cx="5486400" cy="4254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0" y="0"/>
            <a:ext cx="9144000" cy="354647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4120055"/>
            <a:ext cx="5486400" cy="60325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0727847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7446218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6350"/>
            <a:ext cx="9144000" cy="5149850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30300" y="1803400"/>
            <a:ext cx="5825202" cy="1234727"/>
          </a:xfrm>
        </p:spPr>
        <p:txBody>
          <a:bodyPr anchor="b">
            <a:noAutofit/>
          </a:bodyPr>
          <a:lstStyle>
            <a:lvl1pPr algn="r">
              <a:defRPr sz="405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30300" y="3038125"/>
            <a:ext cx="5825202" cy="822674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6525791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27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9851717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08001" y="2025651"/>
            <a:ext cx="6447501" cy="1369936"/>
          </a:xfrm>
        </p:spPr>
        <p:txBody>
          <a:bodyPr anchor="b"/>
          <a:lstStyle>
            <a:lvl1pPr algn="l">
              <a:defRPr sz="30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08001" y="3395586"/>
            <a:ext cx="6447501" cy="645300"/>
          </a:xfrm>
        </p:spPr>
        <p:txBody>
          <a:bodyPr anchor="t"/>
          <a:lstStyle>
            <a:lvl1pPr marL="0" indent="0" algn="l">
              <a:buNone/>
              <a:defRPr sz="15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3429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3352118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08001" y="1620442"/>
            <a:ext cx="3138026" cy="2910579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817477" y="1620442"/>
            <a:ext cx="3138026" cy="291058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712588-04B1-427B-82EE-E8DB90309F08}" type="datetimeFigureOut">
              <a:rPr lang="en-US" dirty="0"/>
              <a:t>11/4/2022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8850477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06809" y="1620737"/>
            <a:ext cx="3139217" cy="432197"/>
          </a:xfrm>
        </p:spPr>
        <p:txBody>
          <a:bodyPr anchor="b">
            <a:noAutofit/>
          </a:bodyPr>
          <a:lstStyle>
            <a:lvl1pPr marL="0" indent="0">
              <a:buNone/>
              <a:defRPr sz="1800" b="0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6809" y="2052934"/>
            <a:ext cx="3139217" cy="2478088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16287" y="1620737"/>
            <a:ext cx="3139214" cy="432197"/>
          </a:xfrm>
        </p:spPr>
        <p:txBody>
          <a:bodyPr anchor="b">
            <a:noAutofit/>
          </a:bodyPr>
          <a:lstStyle>
            <a:lvl1pPr marL="0" indent="0">
              <a:buNone/>
              <a:defRPr sz="1800" b="0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816288" y="2052934"/>
            <a:ext cx="3139213" cy="2478088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11/4/2022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0096226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08001" y="457200"/>
            <a:ext cx="6447501" cy="9906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11/4/2022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7014608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11/4/2022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9523486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08001" y="1123953"/>
            <a:ext cx="2890896" cy="958850"/>
          </a:xfrm>
        </p:spPr>
        <p:txBody>
          <a:bodyPr anchor="b">
            <a:normAutofit/>
          </a:bodyPr>
          <a:lstStyle>
            <a:lvl1pPr>
              <a:defRPr sz="15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0346" y="386193"/>
            <a:ext cx="3385156" cy="4144828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08001" y="2082802"/>
            <a:ext cx="2890896" cy="1938337"/>
          </a:xfrm>
        </p:spPr>
        <p:txBody>
          <a:bodyPr>
            <a:normAutofit/>
          </a:bodyPr>
          <a:lstStyle>
            <a:lvl1pPr marL="0" indent="0">
              <a:buNone/>
              <a:defRPr sz="1050"/>
            </a:lvl1pPr>
            <a:lvl2pPr marL="342797" indent="0">
              <a:buNone/>
              <a:defRPr sz="1050"/>
            </a:lvl2pPr>
            <a:lvl3pPr marL="685595" indent="0">
              <a:buNone/>
              <a:defRPr sz="900"/>
            </a:lvl3pPr>
            <a:lvl4pPr marL="1028392" indent="0">
              <a:buNone/>
              <a:defRPr sz="750"/>
            </a:lvl4pPr>
            <a:lvl5pPr marL="1371188" indent="0">
              <a:buNone/>
              <a:defRPr sz="750"/>
            </a:lvl5pPr>
            <a:lvl6pPr marL="1713986" indent="0">
              <a:buNone/>
              <a:defRPr sz="750"/>
            </a:lvl6pPr>
            <a:lvl7pPr marL="2056783" indent="0">
              <a:buNone/>
              <a:defRPr sz="750"/>
            </a:lvl7pPr>
            <a:lvl8pPr marL="2399580" indent="0">
              <a:buNone/>
              <a:defRPr sz="750"/>
            </a:lvl8pPr>
            <a:lvl9pPr marL="2742377" indent="0"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dirty="0"/>
              <a:t>11/4/2022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3342622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08001" y="3600450"/>
            <a:ext cx="6447500" cy="425054"/>
          </a:xfrm>
        </p:spPr>
        <p:txBody>
          <a:bodyPr anchor="b">
            <a:normAutofit/>
          </a:bodyPr>
          <a:lstStyle>
            <a:lvl1pPr algn="l">
              <a:defRPr sz="18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08001" y="457200"/>
            <a:ext cx="6447501" cy="2884289"/>
          </a:xfrm>
        </p:spPr>
        <p:txBody>
          <a:bodyPr anchor="t">
            <a:normAutofit/>
          </a:bodyPr>
          <a:lstStyle>
            <a:lvl1pPr marL="0" indent="0" algn="ctr">
              <a:buNone/>
              <a:defRPr sz="1200"/>
            </a:lvl1pPr>
            <a:lvl2pPr marL="342900" indent="0">
              <a:buNone/>
              <a:defRPr sz="1200"/>
            </a:lvl2pPr>
            <a:lvl3pPr marL="685800" indent="0">
              <a:buNone/>
              <a:defRPr sz="1200"/>
            </a:lvl3pPr>
            <a:lvl4pPr marL="1028700" indent="0">
              <a:buNone/>
              <a:defRPr sz="1200"/>
            </a:lvl4pPr>
            <a:lvl5pPr marL="1371600" indent="0">
              <a:buNone/>
              <a:defRPr sz="1200"/>
            </a:lvl5pPr>
            <a:lvl6pPr marL="1714500" indent="0">
              <a:buNone/>
              <a:defRPr sz="1200"/>
            </a:lvl6pPr>
            <a:lvl7pPr marL="2057400" indent="0">
              <a:buNone/>
              <a:defRPr sz="1200"/>
            </a:lvl7pPr>
            <a:lvl8pPr marL="2400300" indent="0">
              <a:buNone/>
              <a:defRPr sz="1200"/>
            </a:lvl8pPr>
            <a:lvl9pPr marL="2743200" indent="0">
              <a:buNone/>
              <a:defRPr sz="1200"/>
            </a:lvl9pPr>
          </a:lstStyle>
          <a:p>
            <a:r>
              <a:rPr lang="en-US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08001" y="4025504"/>
            <a:ext cx="6447500" cy="505518"/>
          </a:xfrm>
        </p:spPr>
        <p:txBody>
          <a:bodyPr>
            <a:normAutofit/>
          </a:bodyPr>
          <a:lstStyle>
            <a:lvl1pPr marL="0" indent="0">
              <a:buNone/>
              <a:defRPr sz="90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11/4/2022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47115651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08001" y="457200"/>
            <a:ext cx="6447501" cy="2552700"/>
          </a:xfrm>
        </p:spPr>
        <p:txBody>
          <a:bodyPr anchor="ctr">
            <a:normAutofit/>
          </a:bodyPr>
          <a:lstStyle>
            <a:lvl1pPr algn="l">
              <a:defRPr sz="33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08001" y="3352800"/>
            <a:ext cx="6447501" cy="1178222"/>
          </a:xfrm>
        </p:spPr>
        <p:txBody>
          <a:bodyPr anchor="ctr">
            <a:normAutofit/>
          </a:bodyPr>
          <a:lstStyle>
            <a:lvl1pPr marL="0" indent="0" algn="l">
              <a:buNone/>
              <a:defRPr sz="135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3429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56382126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8500" y="457200"/>
            <a:ext cx="6070601" cy="2266950"/>
          </a:xfrm>
        </p:spPr>
        <p:txBody>
          <a:bodyPr anchor="ctr">
            <a:normAutofit/>
          </a:bodyPr>
          <a:lstStyle>
            <a:lvl1pPr algn="l">
              <a:defRPr sz="33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024604" y="2724150"/>
            <a:ext cx="5418393" cy="28575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342900" indent="0">
              <a:buFontTx/>
              <a:buNone/>
              <a:defRPr/>
            </a:lvl2pPr>
            <a:lvl3pPr marL="685800" indent="0">
              <a:buFontTx/>
              <a:buNone/>
              <a:defRPr/>
            </a:lvl3pPr>
            <a:lvl4pPr marL="1028700" indent="0">
              <a:buFontTx/>
              <a:buNone/>
              <a:defRPr/>
            </a:lvl4pPr>
            <a:lvl5pPr marL="13716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08001" y="3352800"/>
            <a:ext cx="6447501" cy="1178222"/>
          </a:xfrm>
        </p:spPr>
        <p:txBody>
          <a:bodyPr anchor="ctr">
            <a:normAutofit/>
          </a:bodyPr>
          <a:lstStyle>
            <a:lvl1pPr marL="0" indent="0" algn="l">
              <a:buNone/>
              <a:defRPr sz="135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3429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0" name="TextBox 19"/>
          <p:cNvSpPr txBox="1"/>
          <p:nvPr/>
        </p:nvSpPr>
        <p:spPr>
          <a:xfrm>
            <a:off x="406403" y="592784"/>
            <a:ext cx="457200" cy="438582"/>
          </a:xfrm>
          <a:prstGeom prst="rect">
            <a:avLst/>
          </a:prstGeom>
        </p:spPr>
        <p:txBody>
          <a:bodyPr vert="horz" lIns="68580" tIns="34290" rIns="68580" bIns="34290" rtlCol="0" anchor="ctr">
            <a:noAutofit/>
          </a:bodyPr>
          <a:lstStyle/>
          <a:p>
            <a:pPr lvl="0"/>
            <a:r>
              <a:rPr lang="en-US" sz="6000" baseline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6669758" y="2164917"/>
            <a:ext cx="457200" cy="438582"/>
          </a:xfrm>
          <a:prstGeom prst="rect">
            <a:avLst/>
          </a:prstGeom>
        </p:spPr>
        <p:txBody>
          <a:bodyPr vert="horz" lIns="68580" tIns="34290" rIns="68580" bIns="34290" rtlCol="0" anchor="ctr">
            <a:noAutofit/>
          </a:bodyPr>
          <a:lstStyle/>
          <a:p>
            <a:pPr lvl="0"/>
            <a:r>
              <a:rPr lang="en-US" sz="6000" baseline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latin typeface="Arial"/>
              </a:rPr>
              <a:t>”</a:t>
            </a:r>
            <a:endParaRPr lang="en-US" sz="1350">
              <a:solidFill>
                <a:schemeClr val="accent1">
                  <a:lumMod val="60000"/>
                  <a:lumOff val="40000"/>
                </a:scheme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558145613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08001" y="1448991"/>
            <a:ext cx="6447501" cy="1946595"/>
          </a:xfrm>
        </p:spPr>
        <p:txBody>
          <a:bodyPr anchor="b">
            <a:normAutofit/>
          </a:bodyPr>
          <a:lstStyle>
            <a:lvl1pPr algn="l">
              <a:defRPr sz="33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08001" y="3395586"/>
            <a:ext cx="6447501" cy="1135436"/>
          </a:xfrm>
        </p:spPr>
        <p:txBody>
          <a:bodyPr anchor="t">
            <a:normAutofit/>
          </a:bodyPr>
          <a:lstStyle>
            <a:lvl1pPr marL="0" indent="0" algn="l">
              <a:buNone/>
              <a:defRPr sz="135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3429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43024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8500" y="457200"/>
            <a:ext cx="6070601" cy="2266950"/>
          </a:xfrm>
        </p:spPr>
        <p:txBody>
          <a:bodyPr anchor="ctr">
            <a:normAutofit/>
          </a:bodyPr>
          <a:lstStyle>
            <a:lvl1pPr algn="l">
              <a:defRPr sz="33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507999" y="3009900"/>
            <a:ext cx="6447502" cy="385686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342900" indent="0">
              <a:buFontTx/>
              <a:buNone/>
              <a:defRPr/>
            </a:lvl2pPr>
            <a:lvl3pPr marL="685800" indent="0">
              <a:buFontTx/>
              <a:buNone/>
              <a:defRPr/>
            </a:lvl3pPr>
            <a:lvl4pPr marL="1028700" indent="0">
              <a:buFontTx/>
              <a:buNone/>
              <a:defRPr/>
            </a:lvl4pPr>
            <a:lvl5pPr marL="13716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08001" y="3395586"/>
            <a:ext cx="6447501" cy="1135436"/>
          </a:xfrm>
        </p:spPr>
        <p:txBody>
          <a:bodyPr anchor="t">
            <a:normAutofit/>
          </a:bodyPr>
          <a:lstStyle>
            <a:lvl1pPr marL="0" indent="0" algn="l">
              <a:buNone/>
              <a:defRPr sz="135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3429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4" name="TextBox 23"/>
          <p:cNvSpPr txBox="1"/>
          <p:nvPr/>
        </p:nvSpPr>
        <p:spPr>
          <a:xfrm>
            <a:off x="406403" y="592784"/>
            <a:ext cx="457200" cy="438582"/>
          </a:xfrm>
          <a:prstGeom prst="rect">
            <a:avLst/>
          </a:prstGeom>
        </p:spPr>
        <p:txBody>
          <a:bodyPr vert="horz" lIns="68580" tIns="34290" rIns="68580" bIns="34290" rtlCol="0" anchor="ctr">
            <a:noAutofit/>
          </a:bodyPr>
          <a:lstStyle/>
          <a:p>
            <a:pPr lvl="0"/>
            <a:r>
              <a:rPr lang="en-US" sz="6000" baseline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6669758" y="2164917"/>
            <a:ext cx="457200" cy="438582"/>
          </a:xfrm>
          <a:prstGeom prst="rect">
            <a:avLst/>
          </a:prstGeom>
        </p:spPr>
        <p:txBody>
          <a:bodyPr vert="horz" lIns="68580" tIns="34290" rIns="68580" bIns="34290" rtlCol="0" anchor="ctr">
            <a:noAutofit/>
          </a:bodyPr>
          <a:lstStyle/>
          <a:p>
            <a:pPr lvl="0"/>
            <a:r>
              <a:rPr lang="en-US" sz="6000" baseline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4024762010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14350" y="457200"/>
            <a:ext cx="6441152" cy="2266950"/>
          </a:xfrm>
        </p:spPr>
        <p:txBody>
          <a:bodyPr anchor="ctr">
            <a:normAutofit/>
          </a:bodyPr>
          <a:lstStyle>
            <a:lvl1pPr algn="l">
              <a:defRPr sz="33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507999" y="3009900"/>
            <a:ext cx="6447502" cy="385686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1800">
                <a:solidFill>
                  <a:schemeClr val="accent1"/>
                </a:solidFill>
              </a:defRPr>
            </a:lvl1pPr>
            <a:lvl2pPr marL="342900" indent="0">
              <a:buFontTx/>
              <a:buNone/>
              <a:defRPr/>
            </a:lvl2pPr>
            <a:lvl3pPr marL="685800" indent="0">
              <a:buFontTx/>
              <a:buNone/>
              <a:defRPr/>
            </a:lvl3pPr>
            <a:lvl4pPr marL="1028700" indent="0">
              <a:buFontTx/>
              <a:buNone/>
              <a:defRPr/>
            </a:lvl4pPr>
            <a:lvl5pPr marL="13716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08001" y="3395586"/>
            <a:ext cx="6447501" cy="1135436"/>
          </a:xfrm>
        </p:spPr>
        <p:txBody>
          <a:bodyPr anchor="t">
            <a:normAutofit/>
          </a:bodyPr>
          <a:lstStyle>
            <a:lvl1pPr marL="0" indent="0" algn="l">
              <a:buNone/>
              <a:defRPr sz="135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3429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8712228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dirty="0"/>
              <a:t>11/4/2022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95708561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5975755" y="457200"/>
            <a:ext cx="978557" cy="3938588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08001" y="457200"/>
            <a:ext cx="5295113" cy="393858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11/4/2022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74548007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593022"/>
            <a:ext cx="7772400" cy="2064578"/>
          </a:xfrm>
        </p:spPr>
        <p:txBody>
          <a:bodyPr/>
          <a:lstStyle>
            <a:lvl1pPr>
              <a:defRPr sz="3600" b="1" i="0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371600" y="3666950"/>
            <a:ext cx="7086600" cy="443341"/>
          </a:xfrm>
        </p:spPr>
        <p:txBody>
          <a:bodyPr>
            <a:normAutofit/>
          </a:bodyPr>
          <a:lstStyle>
            <a:lvl1pPr marL="0" indent="0" algn="r">
              <a:buNone/>
              <a:defRPr sz="1800">
                <a:solidFill>
                  <a:schemeClr val="accent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August 26, 2019</a:t>
            </a:r>
          </a:p>
        </p:txBody>
      </p:sp>
      <p:sp>
        <p:nvSpPr>
          <p:cNvPr id="8" name="Picture Placeholder 7"/>
          <p:cNvSpPr>
            <a:spLocks noGrp="1"/>
          </p:cNvSpPr>
          <p:nvPr>
            <p:ph type="pic" sz="quarter" idx="13"/>
          </p:nvPr>
        </p:nvSpPr>
        <p:spPr>
          <a:xfrm>
            <a:off x="0" y="1"/>
            <a:ext cx="9144000" cy="1593020"/>
          </a:xfrm>
        </p:spPr>
        <p:txBody>
          <a:bodyPr/>
          <a:lstStyle/>
          <a:p>
            <a:r>
              <a:rPr lang="en-US"/>
              <a:t>Click icon to add picture</a:t>
            </a:r>
          </a:p>
        </p:txBody>
      </p:sp>
      <p:cxnSp>
        <p:nvCxnSpPr>
          <p:cNvPr id="10" name="Straight Connector 9"/>
          <p:cNvCxnSpPr/>
          <p:nvPr userDrawn="1"/>
        </p:nvCxnSpPr>
        <p:spPr>
          <a:xfrm>
            <a:off x="0" y="3657600"/>
            <a:ext cx="8458200" cy="0"/>
          </a:xfrm>
          <a:prstGeom prst="line">
            <a:avLst/>
          </a:prstGeom>
          <a:ln>
            <a:solidFill>
              <a:schemeClr val="accent2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1" name="Picture 10" descr="Castle Pines logo color.pn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5367" y="4197135"/>
            <a:ext cx="1643470" cy="6127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32357262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>
  <p:cSld name="Title Slide">
    <p:spTree>
      <p:nvGrpSpPr>
        <p:cNvPr id="1" name="Shape 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Google Shape;16;p39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5194935"/>
          </a:xfrm>
          <a:prstGeom prst="rect">
            <a:avLst/>
          </a:prstGeom>
          <a:noFill/>
          <a:ln>
            <a:noFill/>
          </a:ln>
        </p:spPr>
      </p:pic>
      <p:sp>
        <p:nvSpPr>
          <p:cNvPr id="17" name="Google Shape;17;p39"/>
          <p:cNvSpPr txBox="1">
            <a:spLocks noGrp="1"/>
          </p:cNvSpPr>
          <p:nvPr>
            <p:ph type="subTitle" idx="1"/>
          </p:nvPr>
        </p:nvSpPr>
        <p:spPr>
          <a:xfrm>
            <a:off x="981635" y="3135196"/>
            <a:ext cx="7180730" cy="124182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lvl="0" algn="ctr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rgbClr val="4D5EB5"/>
              </a:buClr>
              <a:buSzPts val="2400"/>
              <a:buNone/>
              <a:defRPr sz="1800">
                <a:solidFill>
                  <a:srgbClr val="4D5EB5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1500"/>
            </a:lvl2pPr>
            <a:lvl3pPr lvl="2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350"/>
            </a:lvl3pPr>
            <a:lvl4pPr lvl="3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200"/>
            </a:lvl4pPr>
            <a:lvl5pPr lvl="4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200"/>
            </a:lvl5pPr>
            <a:lvl6pPr lvl="5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200"/>
            </a:lvl6pPr>
            <a:lvl7pPr lvl="6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200"/>
            </a:lvl7pPr>
            <a:lvl8pPr lvl="7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200"/>
            </a:lvl8pPr>
            <a:lvl9pPr lvl="8" algn="ctr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200"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01501066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1_Custom Layout">
  <p:cSld name="1_Custom Layout">
    <p:spTree>
      <p:nvGrpSpPr>
        <p:cNvPr id="1" name="Shape 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" name="Google Shape;19;p42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712566148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ustom Layout 1">
  <p:cSld name="Custom Layout 1">
    <p:spTree>
      <p:nvGrpSpPr>
        <p:cNvPr id="1" name="Shape 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" name="Google Shape;21;g10c832a3d79_0_0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22" name="Google Shape;22;g10c832a3d79_0_0"/>
          <p:cNvSpPr txBox="1">
            <a:spLocks noGrp="1"/>
          </p:cNvSpPr>
          <p:nvPr>
            <p:ph type="title"/>
          </p:nvPr>
        </p:nvSpPr>
        <p:spPr>
          <a:xfrm>
            <a:off x="203450" y="2164238"/>
            <a:ext cx="8827500" cy="28230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SzPts val="4400"/>
              <a:buFont typeface="Montserrat"/>
              <a:buNone/>
              <a:defRPr>
                <a:latin typeface="Montserrat"/>
                <a:ea typeface="Montserrat"/>
                <a:cs typeface="Montserrat"/>
                <a:sym typeface="Montserrat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906786363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icture with Caption">
  <p:cSld name="Picture with Caption">
    <p:spTree>
      <p:nvGrpSpPr>
        <p:cNvPr id="1" name="Shape 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" name="Google Shape;24;p55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18031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25" name="Google Shape;25;p55"/>
          <p:cNvSpPr>
            <a:spLocks noGrp="1"/>
          </p:cNvSpPr>
          <p:nvPr>
            <p:ph type="pic" idx="2"/>
          </p:nvPr>
        </p:nvSpPr>
        <p:spPr>
          <a:xfrm>
            <a:off x="3722910" y="385425"/>
            <a:ext cx="2073729" cy="1157626"/>
          </a:xfrm>
          <a:prstGeom prst="rect">
            <a:avLst/>
          </a:prstGeom>
          <a:noFill/>
          <a:ln>
            <a:noFill/>
          </a:ln>
        </p:spPr>
      </p:sp>
      <p:sp>
        <p:nvSpPr>
          <p:cNvPr id="26" name="Google Shape;26;p55"/>
          <p:cNvSpPr txBox="1">
            <a:spLocks noGrp="1"/>
          </p:cNvSpPr>
          <p:nvPr>
            <p:ph type="body" idx="1"/>
          </p:nvPr>
        </p:nvSpPr>
        <p:spPr>
          <a:xfrm>
            <a:off x="5905920" y="391209"/>
            <a:ext cx="2949178" cy="3190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342900" lvl="0" indent="-17145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lt1"/>
              </a:buClr>
              <a:buSzPts val="2800"/>
              <a:buNone/>
              <a:defRPr sz="2100">
                <a:solidFill>
                  <a:schemeClr val="lt1"/>
                </a:solidFill>
              </a:defRPr>
            </a:lvl1pPr>
            <a:lvl2pPr marL="685800" lvl="1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050"/>
            </a:lvl2pPr>
            <a:lvl3pPr marL="1028700" lvl="2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900"/>
            </a:lvl3pPr>
            <a:lvl4pPr marL="1371600" lvl="3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4pPr>
            <a:lvl5pPr marL="1714500" lvl="4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5pPr>
            <a:lvl6pPr marL="2057400" lvl="5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6pPr>
            <a:lvl7pPr marL="2400300" lvl="6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7pPr>
            <a:lvl8pPr marL="2743200" lvl="7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8pPr>
            <a:lvl9pPr marL="3086100" lvl="8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9pPr>
          </a:lstStyle>
          <a:p>
            <a:endParaRPr/>
          </a:p>
        </p:txBody>
      </p:sp>
      <p:sp>
        <p:nvSpPr>
          <p:cNvPr id="27" name="Google Shape;27;p55"/>
          <p:cNvSpPr txBox="1">
            <a:spLocks noGrp="1"/>
          </p:cNvSpPr>
          <p:nvPr>
            <p:ph type="body" idx="3"/>
          </p:nvPr>
        </p:nvSpPr>
        <p:spPr>
          <a:xfrm>
            <a:off x="5905920" y="804695"/>
            <a:ext cx="2949178" cy="3190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342900" lvl="0" indent="-17145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lt1"/>
              </a:buClr>
              <a:buSzPts val="1800"/>
              <a:buNone/>
              <a:defRPr sz="1350">
                <a:solidFill>
                  <a:schemeClr val="lt1"/>
                </a:solidFill>
              </a:defRPr>
            </a:lvl1pPr>
            <a:lvl2pPr marL="685800" lvl="1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050"/>
            </a:lvl2pPr>
            <a:lvl3pPr marL="1028700" lvl="2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900"/>
            </a:lvl3pPr>
            <a:lvl4pPr marL="1371600" lvl="3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4pPr>
            <a:lvl5pPr marL="1714500" lvl="4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5pPr>
            <a:lvl6pPr marL="2057400" lvl="5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6pPr>
            <a:lvl7pPr marL="2400300" lvl="6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7pPr>
            <a:lvl8pPr marL="2743200" lvl="7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8pPr>
            <a:lvl9pPr marL="3086100" lvl="8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9pPr>
          </a:lstStyle>
          <a:p>
            <a:endParaRPr/>
          </a:p>
        </p:txBody>
      </p:sp>
      <p:sp>
        <p:nvSpPr>
          <p:cNvPr id="28" name="Google Shape;28;p55"/>
          <p:cNvSpPr>
            <a:spLocks noGrp="1"/>
          </p:cNvSpPr>
          <p:nvPr>
            <p:ph type="pic" idx="4"/>
          </p:nvPr>
        </p:nvSpPr>
        <p:spPr>
          <a:xfrm>
            <a:off x="3722910" y="1637452"/>
            <a:ext cx="2073729" cy="1157626"/>
          </a:xfrm>
          <a:prstGeom prst="rect">
            <a:avLst/>
          </a:prstGeom>
          <a:noFill/>
          <a:ln>
            <a:noFill/>
          </a:ln>
        </p:spPr>
      </p:sp>
      <p:sp>
        <p:nvSpPr>
          <p:cNvPr id="29" name="Google Shape;29;p55"/>
          <p:cNvSpPr txBox="1">
            <a:spLocks noGrp="1"/>
          </p:cNvSpPr>
          <p:nvPr>
            <p:ph type="body" idx="5"/>
          </p:nvPr>
        </p:nvSpPr>
        <p:spPr>
          <a:xfrm>
            <a:off x="5905920" y="1643237"/>
            <a:ext cx="2949178" cy="3190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342900" lvl="0" indent="-17145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lt1"/>
              </a:buClr>
              <a:buSzPts val="2800"/>
              <a:buNone/>
              <a:defRPr sz="2100">
                <a:solidFill>
                  <a:schemeClr val="lt1"/>
                </a:solidFill>
              </a:defRPr>
            </a:lvl1pPr>
            <a:lvl2pPr marL="685800" lvl="1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050"/>
            </a:lvl2pPr>
            <a:lvl3pPr marL="1028700" lvl="2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900"/>
            </a:lvl3pPr>
            <a:lvl4pPr marL="1371600" lvl="3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4pPr>
            <a:lvl5pPr marL="1714500" lvl="4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5pPr>
            <a:lvl6pPr marL="2057400" lvl="5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6pPr>
            <a:lvl7pPr marL="2400300" lvl="6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7pPr>
            <a:lvl8pPr marL="2743200" lvl="7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8pPr>
            <a:lvl9pPr marL="3086100" lvl="8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9pPr>
          </a:lstStyle>
          <a:p>
            <a:endParaRPr/>
          </a:p>
        </p:txBody>
      </p:sp>
      <p:sp>
        <p:nvSpPr>
          <p:cNvPr id="30" name="Google Shape;30;p55"/>
          <p:cNvSpPr txBox="1">
            <a:spLocks noGrp="1"/>
          </p:cNvSpPr>
          <p:nvPr>
            <p:ph type="body" idx="6"/>
          </p:nvPr>
        </p:nvSpPr>
        <p:spPr>
          <a:xfrm>
            <a:off x="5905920" y="2056722"/>
            <a:ext cx="2949178" cy="3190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342900" lvl="0" indent="-17145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lt1"/>
              </a:buClr>
              <a:buSzPts val="1800"/>
              <a:buNone/>
              <a:defRPr sz="1350">
                <a:solidFill>
                  <a:schemeClr val="lt1"/>
                </a:solidFill>
              </a:defRPr>
            </a:lvl1pPr>
            <a:lvl2pPr marL="685800" lvl="1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050"/>
            </a:lvl2pPr>
            <a:lvl3pPr marL="1028700" lvl="2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900"/>
            </a:lvl3pPr>
            <a:lvl4pPr marL="1371600" lvl="3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4pPr>
            <a:lvl5pPr marL="1714500" lvl="4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5pPr>
            <a:lvl6pPr marL="2057400" lvl="5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6pPr>
            <a:lvl7pPr marL="2400300" lvl="6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7pPr>
            <a:lvl8pPr marL="2743200" lvl="7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8pPr>
            <a:lvl9pPr marL="3086100" lvl="8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9pPr>
          </a:lstStyle>
          <a:p>
            <a:endParaRPr/>
          </a:p>
        </p:txBody>
      </p:sp>
      <p:sp>
        <p:nvSpPr>
          <p:cNvPr id="31" name="Google Shape;31;p55"/>
          <p:cNvSpPr>
            <a:spLocks noGrp="1"/>
          </p:cNvSpPr>
          <p:nvPr>
            <p:ph type="pic" idx="7"/>
          </p:nvPr>
        </p:nvSpPr>
        <p:spPr>
          <a:xfrm>
            <a:off x="3722910" y="2911848"/>
            <a:ext cx="2073729" cy="1157626"/>
          </a:xfrm>
          <a:prstGeom prst="rect">
            <a:avLst/>
          </a:prstGeom>
          <a:noFill/>
          <a:ln>
            <a:noFill/>
          </a:ln>
        </p:spPr>
      </p:sp>
      <p:sp>
        <p:nvSpPr>
          <p:cNvPr id="32" name="Google Shape;32;p55"/>
          <p:cNvSpPr txBox="1">
            <a:spLocks noGrp="1"/>
          </p:cNvSpPr>
          <p:nvPr>
            <p:ph type="body" idx="8"/>
          </p:nvPr>
        </p:nvSpPr>
        <p:spPr>
          <a:xfrm>
            <a:off x="5905920" y="2917633"/>
            <a:ext cx="2949178" cy="3190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342900" lvl="0" indent="-17145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lt1"/>
              </a:buClr>
              <a:buSzPts val="2800"/>
              <a:buNone/>
              <a:defRPr sz="2100">
                <a:solidFill>
                  <a:schemeClr val="lt1"/>
                </a:solidFill>
              </a:defRPr>
            </a:lvl1pPr>
            <a:lvl2pPr marL="685800" lvl="1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050"/>
            </a:lvl2pPr>
            <a:lvl3pPr marL="1028700" lvl="2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900"/>
            </a:lvl3pPr>
            <a:lvl4pPr marL="1371600" lvl="3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4pPr>
            <a:lvl5pPr marL="1714500" lvl="4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5pPr>
            <a:lvl6pPr marL="2057400" lvl="5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6pPr>
            <a:lvl7pPr marL="2400300" lvl="6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7pPr>
            <a:lvl8pPr marL="2743200" lvl="7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8pPr>
            <a:lvl9pPr marL="3086100" lvl="8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9pPr>
          </a:lstStyle>
          <a:p>
            <a:endParaRPr/>
          </a:p>
        </p:txBody>
      </p:sp>
      <p:sp>
        <p:nvSpPr>
          <p:cNvPr id="33" name="Google Shape;33;p55"/>
          <p:cNvSpPr txBox="1">
            <a:spLocks noGrp="1"/>
          </p:cNvSpPr>
          <p:nvPr>
            <p:ph type="body" idx="9"/>
          </p:nvPr>
        </p:nvSpPr>
        <p:spPr>
          <a:xfrm>
            <a:off x="5905920" y="3331119"/>
            <a:ext cx="2949178" cy="31908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342900" lvl="0" indent="-17145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lt1"/>
              </a:buClr>
              <a:buSzPts val="1800"/>
              <a:buNone/>
              <a:defRPr sz="1350">
                <a:solidFill>
                  <a:schemeClr val="lt1"/>
                </a:solidFill>
              </a:defRPr>
            </a:lvl1pPr>
            <a:lvl2pPr marL="685800" lvl="1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050"/>
            </a:lvl2pPr>
            <a:lvl3pPr marL="1028700" lvl="2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900"/>
            </a:lvl3pPr>
            <a:lvl4pPr marL="1371600" lvl="3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4pPr>
            <a:lvl5pPr marL="1714500" lvl="4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5pPr>
            <a:lvl6pPr marL="2057400" lvl="5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6pPr>
            <a:lvl7pPr marL="2400300" lvl="6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7pPr>
            <a:lvl8pPr marL="2743200" lvl="7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8pPr>
            <a:lvl9pPr marL="3086100" lvl="8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655392966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Content" type="obj">
  <p:cSld name="Title and Content">
    <p:spTree>
      <p:nvGrpSpPr>
        <p:cNvPr id="1" name="Shape 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5" name="Google Shape;35;p43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36" name="Google Shape;36;p43"/>
          <p:cNvSpPr txBox="1">
            <a:spLocks noGrp="1"/>
          </p:cNvSpPr>
          <p:nvPr>
            <p:ph type="title"/>
          </p:nvPr>
        </p:nvSpPr>
        <p:spPr>
          <a:xfrm>
            <a:off x="628650" y="273845"/>
            <a:ext cx="7886700" cy="9941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4400"/>
              <a:buFont typeface="Poppins Medium"/>
              <a:buNone/>
              <a:defRPr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7" name="Google Shape;37;p43"/>
          <p:cNvSpPr txBox="1">
            <a:spLocks noGrp="1"/>
          </p:cNvSpPr>
          <p:nvPr>
            <p:ph type="body" idx="1"/>
          </p:nvPr>
        </p:nvSpPr>
        <p:spPr>
          <a:xfrm>
            <a:off x="628650" y="1369219"/>
            <a:ext cx="7886700" cy="326350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342900" lvl="0" indent="-3048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rgbClr val="D8D8D8"/>
              </a:buClr>
              <a:buSzPts val="2800"/>
              <a:buChar char="•"/>
              <a:defRPr>
                <a:solidFill>
                  <a:srgbClr val="D8D8D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marL="685800" lvl="1" indent="-2857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D8D8D8"/>
              </a:buClr>
              <a:buSzPts val="2400"/>
              <a:buChar char="•"/>
              <a:defRPr>
                <a:solidFill>
                  <a:srgbClr val="D8D8D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2pPr>
            <a:lvl3pPr marL="1028700" lvl="2" indent="-26670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>
                <a:latin typeface="Poppins Medium"/>
                <a:ea typeface="Poppins Medium"/>
                <a:cs typeface="Poppins Medium"/>
                <a:sym typeface="Poppins Medium"/>
              </a:defRPr>
            </a:lvl3pPr>
            <a:lvl4pPr marL="1371600" lvl="3" indent="-257175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>
                <a:latin typeface="Poppins Medium"/>
                <a:ea typeface="Poppins Medium"/>
                <a:cs typeface="Poppins Medium"/>
                <a:sym typeface="Poppins Medium"/>
              </a:defRPr>
            </a:lvl4pPr>
            <a:lvl5pPr marL="1714500" lvl="4" indent="-257175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>
                <a:latin typeface="Poppins Medium"/>
                <a:ea typeface="Poppins Medium"/>
                <a:cs typeface="Poppins Medium"/>
                <a:sym typeface="Poppins Medium"/>
              </a:defRPr>
            </a:lvl5pPr>
            <a:lvl6pPr marL="2057400" lvl="5" indent="-257175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2400300" lvl="6" indent="-257175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2743200" lvl="7" indent="-257175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3086100" lvl="8" indent="-257175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664726414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Vertical Title and Text">
  <p:cSld name="Vertical Title and Text">
    <p:spTree>
      <p:nvGrpSpPr>
        <p:cNvPr id="1" name="Shape 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" name="Google Shape;39;p44"/>
          <p:cNvSpPr txBox="1">
            <a:spLocks noGrp="1"/>
          </p:cNvSpPr>
          <p:nvPr>
            <p:ph type="title"/>
          </p:nvPr>
        </p:nvSpPr>
        <p:spPr>
          <a:xfrm>
            <a:off x="310244" y="415784"/>
            <a:ext cx="8523516" cy="91907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4D5EB5"/>
              </a:buClr>
              <a:buSzPts val="4400"/>
              <a:buFont typeface="Poppins Medium"/>
              <a:buNone/>
              <a:defRPr>
                <a:solidFill>
                  <a:srgbClr val="4D5EB5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380315386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ntent with Caption">
  <p:cSld name="Content with Caption">
    <p:spTree>
      <p:nvGrpSpPr>
        <p:cNvPr id="1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1" name="Google Shape;41;p46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42" name="Google Shape;42;p46"/>
          <p:cNvSpPr txBox="1">
            <a:spLocks noGrp="1"/>
          </p:cNvSpPr>
          <p:nvPr>
            <p:ph type="title"/>
          </p:nvPr>
        </p:nvSpPr>
        <p:spPr>
          <a:xfrm>
            <a:off x="2286001" y="783772"/>
            <a:ext cx="6090557" cy="56333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200"/>
              <a:buFont typeface="Poppins Medium"/>
              <a:buNone/>
              <a:defRPr sz="2400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3" name="Google Shape;43;p46"/>
          <p:cNvSpPr txBox="1">
            <a:spLocks noGrp="1"/>
          </p:cNvSpPr>
          <p:nvPr>
            <p:ph type="body" idx="1"/>
          </p:nvPr>
        </p:nvSpPr>
        <p:spPr>
          <a:xfrm>
            <a:off x="3097411" y="1885950"/>
            <a:ext cx="5279146" cy="285869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342900" lvl="0" indent="-28575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1800"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marL="685800" lvl="1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050"/>
            </a:lvl2pPr>
            <a:lvl3pPr marL="1028700" lvl="2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900"/>
            </a:lvl3pPr>
            <a:lvl4pPr marL="1371600" lvl="3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4pPr>
            <a:lvl5pPr marL="1714500" lvl="4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5pPr>
            <a:lvl6pPr marL="2057400" lvl="5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6pPr>
            <a:lvl7pPr marL="2400300" lvl="6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7pPr>
            <a:lvl8pPr marL="2743200" lvl="7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8pPr>
            <a:lvl9pPr marL="3086100" lvl="8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575177650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wo Content">
  <p:cSld name="Two Content">
    <p:spTree>
      <p:nvGrpSpPr>
        <p:cNvPr id="1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5" name="Google Shape;45;p45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46" name="Google Shape;46;p45"/>
          <p:cNvSpPr txBox="1">
            <a:spLocks noGrp="1"/>
          </p:cNvSpPr>
          <p:nvPr>
            <p:ph type="title"/>
          </p:nvPr>
        </p:nvSpPr>
        <p:spPr>
          <a:xfrm>
            <a:off x="1129554" y="1119468"/>
            <a:ext cx="7274859" cy="74358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4D5EB5"/>
              </a:buClr>
              <a:buSzPts val="4400"/>
              <a:buFont typeface="Poppins Medium"/>
              <a:buNone/>
              <a:defRPr>
                <a:solidFill>
                  <a:srgbClr val="4D5EB5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7" name="Google Shape;47;p45"/>
          <p:cNvSpPr txBox="1">
            <a:spLocks noGrp="1"/>
          </p:cNvSpPr>
          <p:nvPr>
            <p:ph type="body" idx="1"/>
          </p:nvPr>
        </p:nvSpPr>
        <p:spPr>
          <a:xfrm>
            <a:off x="1250577" y="2763371"/>
            <a:ext cx="7046259" cy="175484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342900" lvl="0" indent="-30480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rgbClr val="7F7F7F"/>
              </a:buClr>
              <a:buSzPts val="2800"/>
              <a:buChar char="•"/>
              <a:defRPr>
                <a:solidFill>
                  <a:srgbClr val="7F7F7F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marL="685800" lvl="1" indent="-2857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7F7F7F"/>
              </a:buClr>
              <a:buSzPts val="2400"/>
              <a:buChar char="•"/>
              <a:defRPr>
                <a:solidFill>
                  <a:srgbClr val="7F7F7F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2pPr>
            <a:lvl3pPr marL="1028700" lvl="2" indent="-257175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371600" lvl="3" indent="-257175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1714500" lvl="4" indent="-257175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057400" lvl="5" indent="-257175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2400300" lvl="6" indent="-257175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2743200" lvl="7" indent="-257175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3086100" lvl="8" indent="-257175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962606763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Diagram or Organization Chart" type="dgm">
  <p:cSld name="Title and Diagram or Organization Chart">
    <p:spTree>
      <p:nvGrpSpPr>
        <p:cNvPr id="1" name="Shape 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9" name="Google Shape;49;p48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50" name="Google Shape;50;p48"/>
          <p:cNvSpPr txBox="1">
            <a:spLocks noGrp="1"/>
          </p:cNvSpPr>
          <p:nvPr>
            <p:ph type="title"/>
          </p:nvPr>
        </p:nvSpPr>
        <p:spPr>
          <a:xfrm>
            <a:off x="457200" y="285753"/>
            <a:ext cx="3570790" cy="428624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marR="0" lvl="0" algn="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  <a:defRPr sz="3300" b="0" i="0" u="none" strike="noStrike" cap="none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50"/>
              <a:buNone/>
              <a:defRPr sz="1013"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50"/>
              <a:buNone/>
              <a:defRPr sz="1013"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50"/>
              <a:buNone/>
              <a:defRPr sz="1013"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50"/>
              <a:buNone/>
              <a:defRPr sz="1013"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50"/>
              <a:buNone/>
              <a:defRPr sz="1013"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50"/>
              <a:buNone/>
              <a:defRPr sz="1013"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50"/>
              <a:buNone/>
              <a:defRPr sz="1013"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50"/>
              <a:buNone/>
              <a:defRPr sz="1013"/>
            </a:lvl9pPr>
          </a:lstStyle>
          <a:p>
            <a:endParaRPr/>
          </a:p>
        </p:txBody>
      </p:sp>
      <p:sp>
        <p:nvSpPr>
          <p:cNvPr id="51" name="Google Shape;51;p48"/>
          <p:cNvSpPr>
            <a:spLocks noGrp="1"/>
          </p:cNvSpPr>
          <p:nvPr>
            <p:ph type="dgm" idx="2"/>
          </p:nvPr>
        </p:nvSpPr>
        <p:spPr>
          <a:xfrm>
            <a:off x="4722471" y="285753"/>
            <a:ext cx="3964329" cy="428624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marR="0" lvl="0" algn="l" rtl="0">
              <a:lnSpc>
                <a:spcPct val="90000"/>
              </a:lnSpc>
              <a:spcBef>
                <a:spcPts val="203"/>
              </a:spcBef>
              <a:spcAft>
                <a:spcPts val="0"/>
              </a:spcAft>
              <a:buClr>
                <a:srgbClr val="7F7F7F"/>
              </a:buClr>
              <a:buSzPts val="2400"/>
              <a:buFont typeface="Arimo"/>
              <a:buChar char="✢"/>
              <a:defRPr sz="1800" b="0" i="0" u="none" strike="noStrike" cap="none">
                <a:solidFill>
                  <a:schemeClr val="dk1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marR="0" lvl="1" algn="l" rtl="0">
              <a:lnSpc>
                <a:spcPct val="90000"/>
              </a:lnSpc>
              <a:spcBef>
                <a:spcPts val="158"/>
              </a:spcBef>
              <a:spcAft>
                <a:spcPts val="0"/>
              </a:spcAft>
              <a:buClr>
                <a:srgbClr val="7F7F7F"/>
              </a:buClr>
              <a:buSzPts val="1050"/>
              <a:buFont typeface="Noto Sans"/>
              <a:buChar char="▪"/>
              <a:defRPr sz="788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90000"/>
              </a:lnSpc>
              <a:spcBef>
                <a:spcPts val="158"/>
              </a:spcBef>
              <a:spcAft>
                <a:spcPts val="0"/>
              </a:spcAft>
              <a:buClr>
                <a:srgbClr val="7F7F7F"/>
              </a:buClr>
              <a:buSzPts val="1050"/>
              <a:buFont typeface="Noto Sans"/>
              <a:buChar char="▪"/>
              <a:defRPr sz="788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90000"/>
              </a:lnSpc>
              <a:spcBef>
                <a:spcPts val="158"/>
              </a:spcBef>
              <a:spcAft>
                <a:spcPts val="0"/>
              </a:spcAft>
              <a:buClr>
                <a:srgbClr val="7F7F7F"/>
              </a:buClr>
              <a:buSzPts val="1050"/>
              <a:buFont typeface="Noto Sans"/>
              <a:buChar char="▪"/>
              <a:defRPr sz="788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90000"/>
              </a:lnSpc>
              <a:spcBef>
                <a:spcPts val="158"/>
              </a:spcBef>
              <a:spcAft>
                <a:spcPts val="0"/>
              </a:spcAft>
              <a:buClr>
                <a:srgbClr val="7F7F7F"/>
              </a:buClr>
              <a:buSzPts val="1050"/>
              <a:buFont typeface="Noto Sans"/>
              <a:buChar char="▪"/>
              <a:defRPr sz="788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90000"/>
              </a:lnSpc>
              <a:spcBef>
                <a:spcPts val="162"/>
              </a:spcBef>
              <a:spcAft>
                <a:spcPts val="0"/>
              </a:spcAft>
              <a:buClr>
                <a:srgbClr val="7F7F7F"/>
              </a:buClr>
              <a:buSzPts val="1050"/>
              <a:buFont typeface="Noto Sans"/>
              <a:buChar char="▪"/>
              <a:defRPr sz="788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90000"/>
              </a:lnSpc>
              <a:spcBef>
                <a:spcPts val="162"/>
              </a:spcBef>
              <a:spcAft>
                <a:spcPts val="0"/>
              </a:spcAft>
              <a:buClr>
                <a:srgbClr val="7F7F7F"/>
              </a:buClr>
              <a:buSzPts val="1050"/>
              <a:buFont typeface="Noto Sans"/>
              <a:buChar char="▪"/>
              <a:defRPr sz="788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90000"/>
              </a:lnSpc>
              <a:spcBef>
                <a:spcPts val="162"/>
              </a:spcBef>
              <a:spcAft>
                <a:spcPts val="0"/>
              </a:spcAft>
              <a:buClr>
                <a:srgbClr val="7F7F7F"/>
              </a:buClr>
              <a:buSzPts val="1050"/>
              <a:buFont typeface="Noto Sans"/>
              <a:buChar char="▪"/>
              <a:defRPr sz="788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90000"/>
              </a:lnSpc>
              <a:spcBef>
                <a:spcPts val="162"/>
              </a:spcBef>
              <a:spcAft>
                <a:spcPts val="0"/>
              </a:spcAft>
              <a:buClr>
                <a:srgbClr val="7F7F7F"/>
              </a:buClr>
              <a:buSzPts val="1050"/>
              <a:buFont typeface="Noto Sans"/>
              <a:buChar char="▪"/>
              <a:defRPr sz="788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880766651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3_Custom Layout">
  <p:cSld name="3_Custom Layout">
    <p:spTree>
      <p:nvGrpSpPr>
        <p:cNvPr id="1" name="Shape 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3" name="Google Shape;53;p50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840936273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mparison">
  <p:cSld name="Comparison">
    <p:spTree>
      <p:nvGrpSpPr>
        <p:cNvPr id="1" name="Shape 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5" name="Google Shape;55;p47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56" name="Google Shape;56;p47"/>
          <p:cNvSpPr txBox="1">
            <a:spLocks noGrp="1"/>
          </p:cNvSpPr>
          <p:nvPr>
            <p:ph type="title"/>
          </p:nvPr>
        </p:nvSpPr>
        <p:spPr>
          <a:xfrm>
            <a:off x="2716306" y="988360"/>
            <a:ext cx="6427694" cy="287430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4D5EB5"/>
              </a:buClr>
              <a:buSzPts val="4400"/>
              <a:buFont typeface="Poppins Medium"/>
              <a:buNone/>
              <a:defRPr>
                <a:solidFill>
                  <a:srgbClr val="4D5EB5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7" name="Google Shape;57;p47"/>
          <p:cNvSpPr txBox="1">
            <a:spLocks noGrp="1"/>
          </p:cNvSpPr>
          <p:nvPr>
            <p:ph type="body" idx="1"/>
          </p:nvPr>
        </p:nvSpPr>
        <p:spPr>
          <a:xfrm>
            <a:off x="3532058" y="4387102"/>
            <a:ext cx="3868340" cy="2147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342900" lvl="0" indent="-171450" algn="ctr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rgbClr val="4D5EB5"/>
              </a:buClr>
              <a:buSzPts val="1600"/>
              <a:buNone/>
              <a:defRPr sz="1200" b="1">
                <a:solidFill>
                  <a:srgbClr val="4D5EB5"/>
                </a:solidFill>
              </a:defRPr>
            </a:lvl1pPr>
            <a:lvl2pPr marL="685800" lvl="1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1500" b="1"/>
            </a:lvl2pPr>
            <a:lvl3pPr marL="1028700" lvl="2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350" b="1"/>
            </a:lvl3pPr>
            <a:lvl4pPr marL="1371600" lvl="3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200" b="1"/>
            </a:lvl4pPr>
            <a:lvl5pPr marL="1714500" lvl="4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200" b="1"/>
            </a:lvl5pPr>
            <a:lvl6pPr marL="2057400" lvl="5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200" b="1"/>
            </a:lvl6pPr>
            <a:lvl7pPr marL="2400300" lvl="6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200" b="1"/>
            </a:lvl7pPr>
            <a:lvl8pPr marL="2743200" lvl="7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200" b="1"/>
            </a:lvl8pPr>
            <a:lvl9pPr marL="3086100" lvl="8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200" b="1"/>
            </a:lvl9pPr>
          </a:lstStyle>
          <a:p>
            <a:endParaRPr/>
          </a:p>
        </p:txBody>
      </p:sp>
      <p:sp>
        <p:nvSpPr>
          <p:cNvPr id="58" name="Google Shape;58;p47"/>
          <p:cNvSpPr txBox="1">
            <a:spLocks noGrp="1"/>
          </p:cNvSpPr>
          <p:nvPr>
            <p:ph type="body" idx="2"/>
          </p:nvPr>
        </p:nvSpPr>
        <p:spPr>
          <a:xfrm>
            <a:off x="3532059" y="507065"/>
            <a:ext cx="3887391" cy="23924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342900" lvl="0" indent="-171450" algn="ctr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rgbClr val="4D5EB5"/>
              </a:buClr>
              <a:buSzPts val="1400"/>
              <a:buNone/>
              <a:defRPr sz="1050" b="0">
                <a:solidFill>
                  <a:srgbClr val="4D5EB5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marL="685800" lvl="1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1500" b="1"/>
            </a:lvl2pPr>
            <a:lvl3pPr marL="1028700" lvl="2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350" b="1"/>
            </a:lvl3pPr>
            <a:lvl4pPr marL="1371600" lvl="3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200" b="1"/>
            </a:lvl4pPr>
            <a:lvl5pPr marL="1714500" lvl="4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200" b="1"/>
            </a:lvl5pPr>
            <a:lvl6pPr marL="2057400" lvl="5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200" b="1"/>
            </a:lvl6pPr>
            <a:lvl7pPr marL="2400300" lvl="6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200" b="1"/>
            </a:lvl7pPr>
            <a:lvl8pPr marL="2743200" lvl="7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200" b="1"/>
            </a:lvl8pPr>
            <a:lvl9pPr marL="3086100" lvl="8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200" b="1"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826122635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2_Custom Layout">
  <p:cSld name="2_Custom Layout">
    <p:spTree>
      <p:nvGrpSpPr>
        <p:cNvPr id="1" name="Shape 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0" name="Google Shape;60;p49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13218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61" name="Google Shape;61;p49"/>
          <p:cNvSpPr txBox="1">
            <a:spLocks noGrp="1"/>
          </p:cNvSpPr>
          <p:nvPr>
            <p:ph type="title"/>
          </p:nvPr>
        </p:nvSpPr>
        <p:spPr>
          <a:xfrm>
            <a:off x="1817225" y="1475772"/>
            <a:ext cx="7002684" cy="329878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4400"/>
              <a:buFont typeface="Poppins Medium"/>
              <a:buNone/>
              <a:defRPr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2" name="Google Shape;62;p49"/>
          <p:cNvSpPr txBox="1">
            <a:spLocks noGrp="1"/>
          </p:cNvSpPr>
          <p:nvPr>
            <p:ph type="sldNum" idx="12"/>
          </p:nvPr>
        </p:nvSpPr>
        <p:spPr>
          <a:xfrm>
            <a:off x="300942" y="416689"/>
            <a:ext cx="3738623" cy="92886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sz="1800" b="0" i="0" u="none" strike="noStrike" cap="none">
                <a:solidFill>
                  <a:srgbClr val="88888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marL="0" marR="0" lvl="1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sz="1800" b="0" i="0" u="none" strike="noStrike" cap="none">
                <a:solidFill>
                  <a:srgbClr val="88888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2pPr>
            <a:lvl3pPr marL="0" marR="0" lvl="2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sz="1800" b="0" i="0" u="none" strike="noStrike" cap="none">
                <a:solidFill>
                  <a:srgbClr val="88888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3pPr>
            <a:lvl4pPr marL="0" marR="0" lvl="3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sz="1800" b="0" i="0" u="none" strike="noStrike" cap="none">
                <a:solidFill>
                  <a:srgbClr val="88888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4pPr>
            <a:lvl5pPr marL="0" marR="0" lvl="4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sz="1800" b="0" i="0" u="none" strike="noStrike" cap="none">
                <a:solidFill>
                  <a:srgbClr val="88888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5pPr>
            <a:lvl6pPr marL="0" marR="0" lvl="5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sz="1800" b="0" i="0" u="none" strike="noStrike" cap="none">
                <a:solidFill>
                  <a:srgbClr val="88888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6pPr>
            <a:lvl7pPr marL="0" marR="0" lvl="6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sz="1800" b="0" i="0" u="none" strike="noStrike" cap="none">
                <a:solidFill>
                  <a:srgbClr val="88888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7pPr>
            <a:lvl8pPr marL="0" marR="0" lvl="7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sz="1800" b="0" i="0" u="none" strike="noStrike" cap="none">
                <a:solidFill>
                  <a:srgbClr val="88888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8pPr>
            <a:lvl9pPr marL="0" marR="0" lvl="8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  <a:defRPr sz="1800" b="0" i="0" u="none" strike="noStrike" cap="none">
                <a:solidFill>
                  <a:srgbClr val="88888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9pPr>
          </a:lstStyle>
          <a:p>
            <a:r>
              <a:rPr lang="en-US"/>
              <a:t>TOPIC FOR THIS SLIDE</a:t>
            </a:r>
            <a:endParaRPr lang="en-US" sz="900"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792380057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 Only">
    <p:spTree>
      <p:nvGrpSpPr>
        <p:cNvPr id="1" name="Shape 6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4" name="Google Shape;64;p54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65" name="Google Shape;65;p54"/>
          <p:cNvSpPr txBox="1">
            <a:spLocks noGrp="1"/>
          </p:cNvSpPr>
          <p:nvPr>
            <p:ph type="title"/>
          </p:nvPr>
        </p:nvSpPr>
        <p:spPr>
          <a:xfrm>
            <a:off x="507627" y="1577578"/>
            <a:ext cx="8313644" cy="9941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D8D8D8"/>
              </a:buClr>
              <a:buSzPts val="2800"/>
              <a:buFont typeface="Arial"/>
              <a:buChar char="•"/>
              <a:defRPr sz="2100">
                <a:solidFill>
                  <a:srgbClr val="D8D8D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651996416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Vertical Text">
  <p:cSld name="Title and Vertical Text">
    <p:spTree>
      <p:nvGrpSpPr>
        <p:cNvPr id="1" name="Shape 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7" name="Google Shape;67;p51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187919533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9" name="Google Shape;69;p52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354777524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>
  <p:cSld name="Section Header">
    <p:spTree>
      <p:nvGrpSpPr>
        <p:cNvPr id="1" name="Shape 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" name="Google Shape;71;p53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72" name="Google Shape;72;p53"/>
          <p:cNvSpPr txBox="1">
            <a:spLocks noGrp="1"/>
          </p:cNvSpPr>
          <p:nvPr>
            <p:ph type="body" idx="1"/>
          </p:nvPr>
        </p:nvSpPr>
        <p:spPr>
          <a:xfrm>
            <a:off x="5029200" y="1821062"/>
            <a:ext cx="3736882" cy="112514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342900" lvl="0" indent="-171450" algn="l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rgbClr val="757070"/>
              </a:buClr>
              <a:buSzPts val="2400"/>
              <a:buNone/>
              <a:defRPr sz="1800">
                <a:solidFill>
                  <a:srgbClr val="757070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marL="685800" lvl="1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 sz="1500">
                <a:solidFill>
                  <a:srgbClr val="888888"/>
                </a:solidFill>
              </a:defRPr>
            </a:lvl2pPr>
            <a:lvl3pPr marL="1028700" lvl="2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800"/>
              <a:buNone/>
              <a:defRPr sz="1350">
                <a:solidFill>
                  <a:srgbClr val="888888"/>
                </a:solidFill>
              </a:defRPr>
            </a:lvl3pPr>
            <a:lvl4pPr marL="1371600" lvl="3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200">
                <a:solidFill>
                  <a:srgbClr val="888888"/>
                </a:solidFill>
              </a:defRPr>
            </a:lvl4pPr>
            <a:lvl5pPr marL="1714500" lvl="4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200">
                <a:solidFill>
                  <a:srgbClr val="888888"/>
                </a:solidFill>
              </a:defRPr>
            </a:lvl5pPr>
            <a:lvl6pPr marL="2057400" lvl="5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200">
                <a:solidFill>
                  <a:srgbClr val="888888"/>
                </a:solidFill>
              </a:defRPr>
            </a:lvl6pPr>
            <a:lvl7pPr marL="2400300" lvl="6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200">
                <a:solidFill>
                  <a:srgbClr val="888888"/>
                </a:solidFill>
              </a:defRPr>
            </a:lvl7pPr>
            <a:lvl8pPr marL="2743200" lvl="7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200">
                <a:solidFill>
                  <a:srgbClr val="888888"/>
                </a:solidFill>
              </a:defRPr>
            </a:lvl8pPr>
            <a:lvl9pPr marL="3086100" lvl="8" indent="-171450" algn="l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200">
                <a:solidFill>
                  <a:srgbClr val="888888"/>
                </a:solidFill>
              </a:defRPr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885557606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ustom Layout">
  <p:cSld name="Custom Layout">
    <p:spTree>
      <p:nvGrpSpPr>
        <p:cNvPr id="1" name="Shape 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4" name="Google Shape;74;p56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75" name="Google Shape;75;p56"/>
          <p:cNvSpPr txBox="1">
            <a:spLocks noGrp="1"/>
          </p:cNvSpPr>
          <p:nvPr>
            <p:ph type="title"/>
          </p:nvPr>
        </p:nvSpPr>
        <p:spPr>
          <a:xfrm>
            <a:off x="481694" y="1412762"/>
            <a:ext cx="4139293" cy="337559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D8D8D8"/>
              </a:buClr>
              <a:buSzPts val="2400"/>
              <a:buFont typeface="Arial"/>
              <a:buChar char="•"/>
              <a:defRPr sz="1800">
                <a:solidFill>
                  <a:srgbClr val="D8D8D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176532886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ustom Layout 2">
  <p:cSld name="Custom Layout 2">
    <p:spTree>
      <p:nvGrpSpPr>
        <p:cNvPr id="1" name="Shape 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7" name="Google Shape;77;g178e76b7221_0_182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1" y="-87816"/>
            <a:ext cx="9300115" cy="3923486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733163042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>
  <p:cSld name="Title Slide">
    <p:spTree>
      <p:nvGrpSpPr>
        <p:cNvPr id="1" name="Shape 80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809619729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>
  <p:cSld name="Title Slide">
    <p:spTree>
      <p:nvGrpSpPr>
        <p:cNvPr id="1" name="Shape 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8" name="Google Shape;88;g178e76b7221_0_378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803988376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icture with Caption">
  <p:cSld name="Picture with Caption">
    <p:spTree>
      <p:nvGrpSpPr>
        <p:cNvPr id="1" name="Shape 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0" name="Google Shape;90;g178e76b7221_0_380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93996819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3_Custom Layout">
  <p:cSld name="3_Custom Layout">
    <p:spTree>
      <p:nvGrpSpPr>
        <p:cNvPr id="1" name="Shape 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" name="Google Shape;92;g178e76b7221_0_382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060701319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>
  <p:cSld name="Title Only">
    <p:spTree>
      <p:nvGrpSpPr>
        <p:cNvPr id="1" name="Shape 9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4" name="Google Shape;94;g178e76b7221_0_384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  <p:sp>
        <p:nvSpPr>
          <p:cNvPr id="95" name="Google Shape;95;g178e76b7221_0_384"/>
          <p:cNvSpPr/>
          <p:nvPr/>
        </p:nvSpPr>
        <p:spPr>
          <a:xfrm>
            <a:off x="1070811" y="576074"/>
            <a:ext cx="7002600" cy="11097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spcFirstLastPara="1" wrap="square" lIns="68569" tIns="34275" rIns="68569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5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6" name="Google Shape;96;g178e76b7221_0_384"/>
          <p:cNvSpPr txBox="1">
            <a:spLocks noGrp="1"/>
          </p:cNvSpPr>
          <p:nvPr>
            <p:ph type="title"/>
          </p:nvPr>
        </p:nvSpPr>
        <p:spPr>
          <a:xfrm>
            <a:off x="1070810" y="786627"/>
            <a:ext cx="7002600" cy="7728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7163A8"/>
              </a:buClr>
              <a:buSzPts val="7200"/>
              <a:buFont typeface="Poppins Medium"/>
              <a:buNone/>
              <a:defRPr sz="5400" b="1">
                <a:solidFill>
                  <a:srgbClr val="7163A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554727159"/>
      </p:ext>
    </p:extLst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2_Custom Layout">
  <p:cSld name="2_Custom Layout">
    <p:spTree>
      <p:nvGrpSpPr>
        <p:cNvPr id="1" name="Shape 9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8" name="Google Shape;98;g178e76b7221_0_388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607712354"/>
      </p:ext>
    </p:extLst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ustom Layout">
  <p:cSld name="Custom Layout">
    <p:spTree>
      <p:nvGrpSpPr>
        <p:cNvPr id="1" name="Shape 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0" name="Google Shape;100;g178e76b7221_0_390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1" y="-87816"/>
            <a:ext cx="9300115" cy="3923486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778270798"/>
      </p:ext>
    </p:extLst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10_Custom Layout">
  <p:cSld name="10_Custom Layout">
    <p:spTree>
      <p:nvGrpSpPr>
        <p:cNvPr id="1" name="Shape 1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" name="Google Shape;102;g178e76b7221_0_392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99308059"/>
      </p:ext>
    </p:extLst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12_Custom Layout">
  <p:cSld name="12_Custom Layout">
    <p:spTree>
      <p:nvGrpSpPr>
        <p:cNvPr id="1" name="Shape 1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4" name="Google Shape;104;g178e76b7221_0_394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512953304"/>
      </p:ext>
    </p:extLst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13_Custom Layout">
  <p:cSld name="13_Custom Layout">
    <p:spTree>
      <p:nvGrpSpPr>
        <p:cNvPr id="1" name="Shape 1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6" name="Google Shape;106;g178e76b7221_0_396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-1" y="0"/>
            <a:ext cx="9059779" cy="382209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62976372"/>
      </p:ext>
    </p:extLst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16_Custom Layout">
  <p:cSld name="16_Custom Layout">
    <p:spTree>
      <p:nvGrpSpPr>
        <p:cNvPr id="1" name="Shape 10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8" name="Google Shape;108;g178e76b7221_0_398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264694" y="168441"/>
            <a:ext cx="8590546" cy="3624137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027442626"/>
      </p:ext>
    </p:extLst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15_Custom Layout">
  <p:cSld name="15_Custom Layout">
    <p:spTree>
      <p:nvGrpSpPr>
        <p:cNvPr id="1" name="Shape 10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0" name="Google Shape;110;g178e76b7221_0_400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577567832"/>
      </p:ext>
    </p:extLst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Content">
  <p:cSld name="Title and Content">
    <p:spTree>
      <p:nvGrpSpPr>
        <p:cNvPr id="1" name="Shape 1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" name="Google Shape;112;g178e76b7221_0_402"/>
          <p:cNvSpPr txBox="1">
            <a:spLocks noGrp="1"/>
          </p:cNvSpPr>
          <p:nvPr>
            <p:ph type="title"/>
          </p:nvPr>
        </p:nvSpPr>
        <p:spPr>
          <a:xfrm>
            <a:off x="628650" y="273844"/>
            <a:ext cx="7886700" cy="9942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pic>
        <p:nvPicPr>
          <p:cNvPr id="113" name="Google Shape;113;g178e76b7221_0_402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610303041"/>
      </p:ext>
    </p:extLst>
  </p:cSld>
  <p:clrMapOvr>
    <a:masterClrMapping/>
  </p:clrMapOvr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9_Custom Layout">
  <p:cSld name="9_Custom Layout">
    <p:spTree>
      <p:nvGrpSpPr>
        <p:cNvPr id="1" name="Shape 1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5" name="Google Shape;115;g178e76b7221_0_405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35171316"/>
      </p:ext>
    </p:extLst>
  </p:cSld>
  <p:clrMapOvr>
    <a:masterClrMapping/>
  </p:clrMapOvr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7_Custom Layout">
  <p:cSld name="7_Custom Layout">
    <p:spTree>
      <p:nvGrpSpPr>
        <p:cNvPr id="1" name="Shape 1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7" name="Google Shape;117;g178e76b7221_0_407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1137047" y="0"/>
            <a:ext cx="6869908" cy="3857626"/>
          </a:xfrm>
          <a:prstGeom prst="rect">
            <a:avLst/>
          </a:prstGeom>
          <a:noFill/>
          <a:ln>
            <a:noFill/>
          </a:ln>
        </p:spPr>
      </p:pic>
      <p:sp>
        <p:nvSpPr>
          <p:cNvPr id="118" name="Google Shape;118;g178e76b7221_0_407"/>
          <p:cNvSpPr txBox="1"/>
          <p:nvPr/>
        </p:nvSpPr>
        <p:spPr>
          <a:xfrm>
            <a:off x="1" y="252663"/>
            <a:ext cx="9144000" cy="530884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spcFirstLastPara="1" wrap="square" lIns="68569" tIns="34275" rIns="68569" bIns="342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000" b="1" i="0" u="none" strike="noStrike" cap="none">
                <a:solidFill>
                  <a:schemeClr val="dk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COMMUNITY PARTNERS</a:t>
            </a:r>
            <a:endParaRPr sz="1350"/>
          </a:p>
        </p:txBody>
      </p:sp>
      <p:sp>
        <p:nvSpPr>
          <p:cNvPr id="119" name="Google Shape;119;g178e76b7221_0_407"/>
          <p:cNvSpPr/>
          <p:nvPr/>
        </p:nvSpPr>
        <p:spPr>
          <a:xfrm>
            <a:off x="0" y="-637673"/>
            <a:ext cx="9144000" cy="6424875"/>
          </a:xfrm>
          <a:prstGeom prst="frame">
            <a:avLst>
              <a:gd name="adj1" fmla="val 12500"/>
            </a:avLst>
          </a:prstGeom>
          <a:solidFill>
            <a:srgbClr val="7163A8"/>
          </a:solidFill>
          <a:ln w="12700" cap="flat" cmpd="sng">
            <a:solidFill>
              <a:srgbClr val="31538F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68569" tIns="34275" rIns="68569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5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662193515"/>
      </p:ext>
    </p:extLst>
  </p:cSld>
  <p:clrMapOvr>
    <a:masterClrMapping/>
  </p:clrMapOvr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14_Custom Layout">
  <p:cSld name="14_Custom Layout">
    <p:spTree>
      <p:nvGrpSpPr>
        <p:cNvPr id="1" name="Shape 1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1" name="Google Shape;121;g178e76b7221_0_411"/>
          <p:cNvPicPr preferRelativeResize="0"/>
          <p:nvPr/>
        </p:nvPicPr>
        <p:blipFill rotWithShape="1">
          <a:blip r:embed="rId2">
            <a:alphaModFix/>
          </a:blip>
          <a:srcRect b="29854"/>
          <a:stretch/>
        </p:blipFill>
        <p:spPr>
          <a:xfrm>
            <a:off x="0" y="156410"/>
            <a:ext cx="9143998" cy="4830681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620070489"/>
      </p:ext>
    </p:extLst>
  </p:cSld>
  <p:clrMapOvr>
    <a:masterClrMapping/>
  </p:clrMapOvr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8_Custom Layout">
  <p:cSld name="8_Custom Layout">
    <p:spTree>
      <p:nvGrpSpPr>
        <p:cNvPr id="1" name="Shape 1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3" name="Google Shape;123;g178e76b7221_0_413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944479" y="-186567"/>
            <a:ext cx="7255042" cy="4083335"/>
          </a:xfrm>
          <a:prstGeom prst="rect">
            <a:avLst/>
          </a:prstGeom>
          <a:noFill/>
          <a:ln>
            <a:noFill/>
          </a:ln>
        </p:spPr>
      </p:pic>
      <p:sp>
        <p:nvSpPr>
          <p:cNvPr id="124" name="Google Shape;124;g178e76b7221_0_413"/>
          <p:cNvSpPr/>
          <p:nvPr/>
        </p:nvSpPr>
        <p:spPr>
          <a:xfrm>
            <a:off x="-1" y="-144379"/>
            <a:ext cx="1046700" cy="5287950"/>
          </a:xfrm>
          <a:prstGeom prst="rect">
            <a:avLst/>
          </a:prstGeom>
          <a:solidFill>
            <a:schemeClr val="accent1"/>
          </a:solidFill>
          <a:ln w="12700" cap="flat" cmpd="sng">
            <a:solidFill>
              <a:srgbClr val="31538F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68569" tIns="34275" rIns="68569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50" b="0" i="0" u="none" strike="noStrike" cap="non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25" name="Google Shape;125;g178e76b7221_0_413"/>
          <p:cNvSpPr/>
          <p:nvPr/>
        </p:nvSpPr>
        <p:spPr>
          <a:xfrm>
            <a:off x="8175458" y="-144379"/>
            <a:ext cx="968700" cy="5287950"/>
          </a:xfrm>
          <a:prstGeom prst="rect">
            <a:avLst/>
          </a:prstGeom>
          <a:solidFill>
            <a:schemeClr val="accent1"/>
          </a:solidFill>
          <a:ln w="12700" cap="flat" cmpd="sng">
            <a:solidFill>
              <a:srgbClr val="31538F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68569" tIns="34275" rIns="68569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50" b="0" i="0" u="none" strike="noStrike" cap="non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26" name="Google Shape;126;g178e76b7221_0_413"/>
          <p:cNvSpPr/>
          <p:nvPr/>
        </p:nvSpPr>
        <p:spPr>
          <a:xfrm>
            <a:off x="791077" y="-150473"/>
            <a:ext cx="7640100" cy="1505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txBody>
          <a:bodyPr spcFirstLastPara="1" wrap="square" lIns="68569" tIns="34275" rIns="68569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50" b="0" i="0" u="none" strike="noStrike" cap="non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65594727"/>
      </p:ext>
    </p:extLst>
  </p:cSld>
  <p:clrMapOvr>
    <a:masterClrMapping/>
  </p:clrMapOvr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Vertical Text">
  <p:cSld name="Title and Vertical Text">
    <p:spTree>
      <p:nvGrpSpPr>
        <p:cNvPr id="1" name="Shape 1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8" name="Google Shape;128;g178e76b7221_0_418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-1" y="-1"/>
            <a:ext cx="9144000" cy="38576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370468982"/>
      </p:ext>
    </p:extLst>
  </p:cSld>
  <p:clrMapOvr>
    <a:masterClrMapping/>
  </p:clrMapOvr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>
  <p:cSld name="Blank">
    <p:spTree>
      <p:nvGrpSpPr>
        <p:cNvPr id="1" name="Shape 1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0" name="Google Shape;130;g178e76b7221_0_420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  <p:sp>
        <p:nvSpPr>
          <p:cNvPr id="131" name="Google Shape;131;g178e76b7221_0_420"/>
          <p:cNvSpPr/>
          <p:nvPr/>
        </p:nvSpPr>
        <p:spPr>
          <a:xfrm>
            <a:off x="1070811" y="576074"/>
            <a:ext cx="7002600" cy="11097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spcFirstLastPara="1" wrap="square" lIns="68569" tIns="34275" rIns="68569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5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32" name="Google Shape;132;g178e76b7221_0_420"/>
          <p:cNvSpPr txBox="1">
            <a:spLocks noGrp="1"/>
          </p:cNvSpPr>
          <p:nvPr>
            <p:ph type="title"/>
          </p:nvPr>
        </p:nvSpPr>
        <p:spPr>
          <a:xfrm>
            <a:off x="1070810" y="786627"/>
            <a:ext cx="7002600" cy="7728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7163A8"/>
              </a:buClr>
              <a:buSzPts val="7200"/>
              <a:buFont typeface="Poppins Medium"/>
              <a:buNone/>
              <a:defRPr sz="5400" b="1">
                <a:solidFill>
                  <a:srgbClr val="7163A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827538045"/>
      </p:ext>
    </p:extLst>
  </p:cSld>
  <p:clrMapOvr>
    <a:masterClrMapping/>
  </p:clrMapOvr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11_Custom Layout">
  <p:cSld name="11_Custom Layout">
    <p:spTree>
      <p:nvGrpSpPr>
        <p:cNvPr id="1" name="Shape 1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4" name="Google Shape;134;g178e76b7221_0_424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69280568"/>
      </p:ext>
    </p:extLst>
  </p:cSld>
  <p:clrMapOvr>
    <a:masterClrMapping/>
  </p:clrMapOvr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matchingName="Album Section">
  <p:cSld name="Album Section">
    <p:spTree>
      <p:nvGrpSpPr>
        <p:cNvPr id="1" name="Shape 1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6" name="Google Shape;136;g178e76b7221_0_426"/>
          <p:cNvSpPr/>
          <p:nvPr/>
        </p:nvSpPr>
        <p:spPr>
          <a:xfrm rot="-5400000">
            <a:off x="6172839" y="2411700"/>
            <a:ext cx="5143500" cy="320100"/>
          </a:xfrm>
          <a:prstGeom prst="rect">
            <a:avLst/>
          </a:prstGeom>
          <a:solidFill>
            <a:schemeClr val="accent5"/>
          </a:solidFill>
          <a:ln>
            <a:noFill/>
          </a:ln>
        </p:spPr>
        <p:txBody>
          <a:bodyPr spcFirstLastPara="1" wrap="square" lIns="68569" tIns="34275" rIns="68569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50" b="0" i="0" u="none" strike="noStrike" cap="non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37" name="Google Shape;137;g178e76b7221_0_426"/>
          <p:cNvSpPr/>
          <p:nvPr/>
        </p:nvSpPr>
        <p:spPr>
          <a:xfrm rot="-5400000">
            <a:off x="6485364" y="2484350"/>
            <a:ext cx="5143500" cy="173700"/>
          </a:xfrm>
          <a:prstGeom prst="rect">
            <a:avLst/>
          </a:prstGeom>
          <a:solidFill>
            <a:schemeClr val="accent3"/>
          </a:solidFill>
          <a:ln>
            <a:noFill/>
          </a:ln>
        </p:spPr>
        <p:txBody>
          <a:bodyPr spcFirstLastPara="1" wrap="square" lIns="68569" tIns="34275" rIns="68569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50" b="0" i="0" u="none" strike="noStrike" cap="non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38" name="Google Shape;138;g178e76b7221_0_426"/>
          <p:cNvSpPr/>
          <p:nvPr/>
        </p:nvSpPr>
        <p:spPr>
          <a:xfrm>
            <a:off x="8895749" y="-550"/>
            <a:ext cx="76200" cy="514350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txBody>
          <a:bodyPr spcFirstLastPara="1" wrap="square" lIns="68569" tIns="34275" rIns="68569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50" b="0" i="0" u="none" strike="noStrike" cap="non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39" name="Google Shape;139;g178e76b7221_0_426"/>
          <p:cNvSpPr>
            <a:spLocks noGrp="1"/>
          </p:cNvSpPr>
          <p:nvPr>
            <p:ph type="pic" idx="2"/>
          </p:nvPr>
        </p:nvSpPr>
        <p:spPr>
          <a:xfrm>
            <a:off x="435429" y="1609725"/>
            <a:ext cx="2362200" cy="1647900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140" name="Google Shape;140;g178e76b7221_0_426"/>
          <p:cNvSpPr/>
          <p:nvPr/>
        </p:nvSpPr>
        <p:spPr>
          <a:xfrm flipH="1">
            <a:off x="435429" y="4629150"/>
            <a:ext cx="7086600" cy="514350"/>
          </a:xfrm>
          <a:prstGeom prst="rect">
            <a:avLst/>
          </a:prstGeom>
          <a:solidFill>
            <a:schemeClr val="accent5"/>
          </a:solidFill>
          <a:ln>
            <a:noFill/>
          </a:ln>
        </p:spPr>
        <p:txBody>
          <a:bodyPr spcFirstLastPara="1" wrap="square" lIns="68569" tIns="34275" rIns="68569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50" b="0" i="0" u="none" strike="noStrike" cap="non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41" name="Google Shape;141;g178e76b7221_0_426"/>
          <p:cNvSpPr/>
          <p:nvPr/>
        </p:nvSpPr>
        <p:spPr>
          <a:xfrm>
            <a:off x="435429" y="0"/>
            <a:ext cx="7086600" cy="1485900"/>
          </a:xfrm>
          <a:prstGeom prst="rect">
            <a:avLst/>
          </a:prstGeom>
          <a:solidFill>
            <a:schemeClr val="accent5"/>
          </a:solidFill>
          <a:ln>
            <a:noFill/>
          </a:ln>
        </p:spPr>
        <p:txBody>
          <a:bodyPr spcFirstLastPara="1" wrap="square" lIns="68569" tIns="34275" rIns="68569" bIns="34275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350" b="0" i="0" u="none" strike="noStrike" cap="non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42" name="Google Shape;142;g178e76b7221_0_426"/>
          <p:cNvSpPr txBox="1">
            <a:spLocks noGrp="1"/>
          </p:cNvSpPr>
          <p:nvPr>
            <p:ph type="body" idx="1"/>
          </p:nvPr>
        </p:nvSpPr>
        <p:spPr>
          <a:xfrm>
            <a:off x="435429" y="4343400"/>
            <a:ext cx="7086600" cy="285750"/>
          </a:xfrm>
          <a:prstGeom prst="rect">
            <a:avLst/>
          </a:prstGeom>
          <a:solidFill>
            <a:schemeClr val="accent3"/>
          </a:solidFill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marL="342900" lvl="0" indent="-171450" algn="l" rtl="0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rgbClr val="FFFFFF"/>
              </a:buClr>
              <a:buSzPts val="1200"/>
              <a:buFont typeface="Calibri"/>
              <a:buNone/>
              <a:defRPr sz="900">
                <a:solidFill>
                  <a:srgbClr val="FFFFFF"/>
                </a:solidFill>
              </a:defRPr>
            </a:lvl1pPr>
            <a:lvl2pPr marL="685800" lvl="1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028700" lvl="2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371600" lvl="3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1714500" lvl="4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057400" lvl="5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2400300" lvl="6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2743200" lvl="7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3086100" lvl="8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43" name="Google Shape;143;g178e76b7221_0_426"/>
          <p:cNvSpPr txBox="1">
            <a:spLocks noGrp="1"/>
          </p:cNvSpPr>
          <p:nvPr>
            <p:ph type="body" idx="3"/>
          </p:nvPr>
        </p:nvSpPr>
        <p:spPr>
          <a:xfrm>
            <a:off x="435429" y="3371850"/>
            <a:ext cx="7086600" cy="971550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marL="342900" lvl="0" indent="-171450" algn="l" rtl="0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rgbClr val="FFFFFF"/>
              </a:buClr>
              <a:buSzPts val="3200"/>
              <a:buFont typeface="Calibri"/>
              <a:buNone/>
              <a:defRPr sz="2400">
                <a:solidFill>
                  <a:srgbClr val="FFFFFF"/>
                </a:solidFill>
              </a:defRPr>
            </a:lvl1pPr>
            <a:lvl2pPr marL="685800" lvl="1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028700" lvl="2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371600" lvl="3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1714500" lvl="4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057400" lvl="5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2400300" lvl="6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2743200" lvl="7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3086100" lvl="8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44" name="Google Shape;144;g178e76b7221_0_426"/>
          <p:cNvSpPr>
            <a:spLocks noGrp="1"/>
          </p:cNvSpPr>
          <p:nvPr>
            <p:ph type="pic" idx="4"/>
          </p:nvPr>
        </p:nvSpPr>
        <p:spPr>
          <a:xfrm>
            <a:off x="2950029" y="1600200"/>
            <a:ext cx="2209800" cy="1657350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145" name="Google Shape;145;g178e76b7221_0_426"/>
          <p:cNvSpPr>
            <a:spLocks noGrp="1"/>
          </p:cNvSpPr>
          <p:nvPr>
            <p:ph type="pic" idx="5"/>
          </p:nvPr>
        </p:nvSpPr>
        <p:spPr>
          <a:xfrm>
            <a:off x="5312229" y="1600200"/>
            <a:ext cx="2209800" cy="1657350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146" name="Google Shape;146;g178e76b7221_0_426"/>
          <p:cNvSpPr txBox="1">
            <a:spLocks noGrp="1"/>
          </p:cNvSpPr>
          <p:nvPr>
            <p:ph type="dt" idx="10"/>
          </p:nvPr>
        </p:nvSpPr>
        <p:spPr>
          <a:xfrm>
            <a:off x="628650" y="4767263"/>
            <a:ext cx="20574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47" name="Google Shape;147;g178e76b7221_0_426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1pPr>
            <a:lvl2pPr marL="0" lvl="1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2pPr>
            <a:lvl3pPr marL="0" lvl="2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3pPr>
            <a:lvl4pPr marL="0" lvl="3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4pPr>
            <a:lvl5pPr marL="0" lvl="4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5pPr>
            <a:lvl6pPr marL="0" lvl="5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6pPr>
            <a:lvl7pPr marL="0" lvl="6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7pPr>
            <a:lvl8pPr marL="0" lvl="7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8pPr>
            <a:lvl9pPr marL="0" lvl="8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9pPr>
          </a:lstStyle>
          <a:p>
            <a:fld id="{00000000-1234-1234-1234-123412341234}" type="slidenum">
              <a:rPr lang="en-US" smtClean="0"/>
              <a:pPr/>
              <a:t>‹#›</a:t>
            </a:fld>
            <a:endParaRPr lang="en-US">
              <a:solidFill>
                <a:srgbClr val="888888"/>
              </a:solidFill>
            </a:endParaRPr>
          </a:p>
        </p:txBody>
      </p:sp>
      <p:sp>
        <p:nvSpPr>
          <p:cNvPr id="148" name="Google Shape;148;g178e76b7221_0_426"/>
          <p:cNvSpPr txBox="1">
            <a:spLocks noGrp="1"/>
          </p:cNvSpPr>
          <p:nvPr>
            <p:ph type="ftr" idx="11"/>
          </p:nvPr>
        </p:nvSpPr>
        <p:spPr>
          <a:xfrm>
            <a:off x="3028950" y="4767263"/>
            <a:ext cx="30861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644363226"/>
      </p:ext>
    </p:extLst>
  </p:cSld>
  <p:clrMapOvr>
    <a:masterClrMapping/>
  </p:clrMapOvr>
  <p:transition>
    <p:fade/>
  </p:transition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wo Content">
  <p:cSld name="Two Content">
    <p:spTree>
      <p:nvGrpSpPr>
        <p:cNvPr id="1" name="Shape 1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0" name="Google Shape;150;g178e76b7221_0_440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  <p:sp>
        <p:nvSpPr>
          <p:cNvPr id="151" name="Google Shape;151;g178e76b7221_0_440"/>
          <p:cNvSpPr txBox="1">
            <a:spLocks noGrp="1"/>
          </p:cNvSpPr>
          <p:nvPr>
            <p:ph type="title"/>
          </p:nvPr>
        </p:nvSpPr>
        <p:spPr>
          <a:xfrm>
            <a:off x="2310063" y="273844"/>
            <a:ext cx="6834000" cy="9942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7163A8"/>
              </a:buClr>
              <a:buSzPts val="4400"/>
              <a:buFont typeface="Poppins Medium"/>
              <a:buNone/>
              <a:defRPr>
                <a:solidFill>
                  <a:srgbClr val="7163A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523431003"/>
      </p:ext>
    </p:extLst>
  </p:cSld>
  <p:clrMapOvr>
    <a:masterClrMapping/>
  </p:clrMapOvr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1_Two Content">
  <p:cSld name="1_Two Content">
    <p:spTree>
      <p:nvGrpSpPr>
        <p:cNvPr id="1" name="Shape 1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3" name="Google Shape;153;g178e76b7221_0_443"/>
          <p:cNvPicPr preferRelativeResize="0"/>
          <p:nvPr/>
        </p:nvPicPr>
        <p:blipFill rotWithShape="1">
          <a:blip r:embed="rId2">
            <a:alphaModFix/>
          </a:blip>
          <a:srcRect t="6751" r="75827"/>
          <a:stretch/>
        </p:blipFill>
        <p:spPr>
          <a:xfrm>
            <a:off x="6773779" y="0"/>
            <a:ext cx="2370221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154" name="Google Shape;154;g178e76b7221_0_443"/>
          <p:cNvSpPr txBox="1">
            <a:spLocks noGrp="1"/>
          </p:cNvSpPr>
          <p:nvPr>
            <p:ph type="title"/>
          </p:nvPr>
        </p:nvSpPr>
        <p:spPr>
          <a:xfrm>
            <a:off x="324853" y="153528"/>
            <a:ext cx="6280500" cy="9942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7163A8"/>
              </a:buClr>
              <a:buSzPts val="4400"/>
              <a:buFont typeface="Poppins Medium"/>
              <a:buNone/>
              <a:defRPr>
                <a:solidFill>
                  <a:srgbClr val="7163A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023527691"/>
      </p:ext>
    </p:extLst>
  </p:cSld>
  <p:clrMapOvr>
    <a:masterClrMapping/>
  </p:clrMapOvr>
</p:sldLayout>
</file>

<file path=ppt/slideLayouts/slideLayout6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mparison">
  <p:cSld name="Comparison">
    <p:spTree>
      <p:nvGrpSpPr>
        <p:cNvPr id="1" name="Shape 1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6" name="Google Shape;156;g178e76b7221_0_446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-1" y="1"/>
            <a:ext cx="9268522" cy="3910157"/>
          </a:xfrm>
          <a:prstGeom prst="rect">
            <a:avLst/>
          </a:prstGeom>
          <a:noFill/>
          <a:ln>
            <a:noFill/>
          </a:ln>
        </p:spPr>
      </p:pic>
      <p:sp>
        <p:nvSpPr>
          <p:cNvPr id="157" name="Google Shape;157;g178e76b7221_0_446"/>
          <p:cNvSpPr txBox="1">
            <a:spLocks noGrp="1"/>
          </p:cNvSpPr>
          <p:nvPr>
            <p:ph type="title"/>
          </p:nvPr>
        </p:nvSpPr>
        <p:spPr>
          <a:xfrm>
            <a:off x="2418346" y="273844"/>
            <a:ext cx="6725700" cy="9942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7163A8"/>
              </a:buClr>
              <a:buSzPts val="4400"/>
              <a:buFont typeface="Poppins Medium"/>
              <a:buNone/>
              <a:defRPr>
                <a:solidFill>
                  <a:srgbClr val="7163A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618094219"/>
      </p:ext>
    </p:extLst>
  </p:cSld>
  <p:clrMapOvr>
    <a:masterClrMapping/>
  </p:clrMapOvr>
</p:sldLayout>
</file>

<file path=ppt/slideLayouts/slideLayout6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1_Comparison">
  <p:cSld name="1_Comparison">
    <p:spTree>
      <p:nvGrpSpPr>
        <p:cNvPr id="1" name="Shape 1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9" name="Google Shape;159;g178e76b7221_0_449"/>
          <p:cNvPicPr preferRelativeResize="0"/>
          <p:nvPr/>
        </p:nvPicPr>
        <p:blipFill rotWithShape="1">
          <a:blip r:embed="rId2">
            <a:alphaModFix/>
          </a:blip>
          <a:srcRect r="75336"/>
          <a:stretch/>
        </p:blipFill>
        <p:spPr>
          <a:xfrm>
            <a:off x="6857999" y="-70044"/>
            <a:ext cx="2286000" cy="5213545"/>
          </a:xfrm>
          <a:prstGeom prst="rect">
            <a:avLst/>
          </a:prstGeom>
          <a:noFill/>
          <a:ln>
            <a:noFill/>
          </a:ln>
        </p:spPr>
      </p:pic>
      <p:sp>
        <p:nvSpPr>
          <p:cNvPr id="160" name="Google Shape;160;g178e76b7221_0_449"/>
          <p:cNvSpPr txBox="1">
            <a:spLocks noGrp="1"/>
          </p:cNvSpPr>
          <p:nvPr>
            <p:ph type="title"/>
          </p:nvPr>
        </p:nvSpPr>
        <p:spPr>
          <a:xfrm>
            <a:off x="108283" y="153528"/>
            <a:ext cx="6725700" cy="9942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7163A8"/>
              </a:buClr>
              <a:buSzPts val="4400"/>
              <a:buFont typeface="Poppins Medium"/>
              <a:buNone/>
              <a:defRPr>
                <a:solidFill>
                  <a:srgbClr val="7163A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280926764"/>
      </p:ext>
    </p:extLst>
  </p:cSld>
  <p:clrMapOvr>
    <a:masterClrMapping/>
  </p:clrMapOvr>
</p:sldLayout>
</file>

<file path=ppt/slideLayouts/slideLayout6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6_Custom Layout">
  <p:cSld name="6_Custom Layout">
    <p:spTree>
      <p:nvGrpSpPr>
        <p:cNvPr id="1" name="Shape 1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2" name="Google Shape;162;g178e76b7221_0_452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286288157"/>
      </p:ext>
    </p:extLst>
  </p:cSld>
  <p:clrMapOvr>
    <a:masterClrMapping/>
  </p:clrMapOvr>
</p:sldLayout>
</file>

<file path=ppt/slideLayouts/slideLayout6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1_Custom Layout">
  <p:cSld name="1_Custom Layout">
    <p:spTree>
      <p:nvGrpSpPr>
        <p:cNvPr id="1" name="Shape 16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4" name="Google Shape;164;g178e76b7221_0_454"/>
          <p:cNvSpPr txBox="1">
            <a:spLocks noGrp="1"/>
          </p:cNvSpPr>
          <p:nvPr>
            <p:ph type="title"/>
          </p:nvPr>
        </p:nvSpPr>
        <p:spPr>
          <a:xfrm>
            <a:off x="628650" y="273844"/>
            <a:ext cx="7886700" cy="9942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pic>
        <p:nvPicPr>
          <p:cNvPr id="165" name="Google Shape;165;g178e76b7221_0_454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457410959"/>
      </p:ext>
    </p:extLst>
  </p:cSld>
  <p:clrMapOvr>
    <a:masterClrMapping/>
  </p:clrMapOvr>
</p:sldLayout>
</file>

<file path=ppt/slideLayouts/slideLayout7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5_Custom Layout">
  <p:cSld name="5_Custom Layout">
    <p:spTree>
      <p:nvGrpSpPr>
        <p:cNvPr id="1" name="Shape 1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7" name="Google Shape;167;g178e76b7221_0_457"/>
          <p:cNvPicPr preferRelativeResize="0"/>
          <p:nvPr/>
        </p:nvPicPr>
        <p:blipFill rotWithShape="1">
          <a:blip r:embed="rId2">
            <a:alphaModFix/>
          </a:blip>
          <a:srcRect l="1649" t="3123" r="34161" b="7901"/>
          <a:stretch/>
        </p:blipFill>
        <p:spPr>
          <a:xfrm>
            <a:off x="1419725" y="0"/>
            <a:ext cx="6497054" cy="5065813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380340738"/>
      </p:ext>
    </p:extLst>
  </p:cSld>
  <p:clrMapOvr>
    <a:masterClrMapping/>
  </p:clrMapOvr>
</p:sldLayout>
</file>

<file path=ppt/slideLayouts/slideLayout7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4_Custom Layout">
  <p:cSld name="4_Custom Layout">
    <p:spTree>
      <p:nvGrpSpPr>
        <p:cNvPr id="1" name="Shape 1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9" name="Google Shape;169;g178e76b7221_0_459"/>
          <p:cNvSpPr txBox="1">
            <a:spLocks noGrp="1"/>
          </p:cNvSpPr>
          <p:nvPr>
            <p:ph type="title"/>
          </p:nvPr>
        </p:nvSpPr>
        <p:spPr>
          <a:xfrm>
            <a:off x="628650" y="273844"/>
            <a:ext cx="7886700" cy="9942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70" name="Google Shape;170;g178e76b7221_0_459"/>
          <p:cNvSpPr txBox="1">
            <a:spLocks noGrp="1"/>
          </p:cNvSpPr>
          <p:nvPr>
            <p:ph type="dt" idx="10"/>
          </p:nvPr>
        </p:nvSpPr>
        <p:spPr>
          <a:xfrm>
            <a:off x="628650" y="4767263"/>
            <a:ext cx="20574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71" name="Google Shape;171;g178e76b7221_0_459"/>
          <p:cNvSpPr txBox="1">
            <a:spLocks noGrp="1"/>
          </p:cNvSpPr>
          <p:nvPr>
            <p:ph type="ftr" idx="11"/>
          </p:nvPr>
        </p:nvSpPr>
        <p:spPr>
          <a:xfrm>
            <a:off x="3028950" y="4767263"/>
            <a:ext cx="30861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72" name="Google Shape;172;g178e76b7221_0_459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 rtl="0">
              <a:spcBef>
                <a:spcPts val="0"/>
              </a:spcBef>
              <a:buNone/>
              <a:defRPr/>
            </a:lvl1pPr>
            <a:lvl2pPr marL="0" lvl="1" indent="0" algn="r" rtl="0">
              <a:spcBef>
                <a:spcPts val="0"/>
              </a:spcBef>
              <a:buNone/>
              <a:defRPr/>
            </a:lvl2pPr>
            <a:lvl3pPr marL="0" lvl="2" indent="0" algn="r" rtl="0">
              <a:spcBef>
                <a:spcPts val="0"/>
              </a:spcBef>
              <a:buNone/>
              <a:defRPr/>
            </a:lvl3pPr>
            <a:lvl4pPr marL="0" lvl="3" indent="0" algn="r" rtl="0">
              <a:spcBef>
                <a:spcPts val="0"/>
              </a:spcBef>
              <a:buNone/>
              <a:defRPr/>
            </a:lvl4pPr>
            <a:lvl5pPr marL="0" lvl="4" indent="0" algn="r" rtl="0">
              <a:spcBef>
                <a:spcPts val="0"/>
              </a:spcBef>
              <a:buNone/>
              <a:defRPr/>
            </a:lvl5pPr>
            <a:lvl6pPr marL="0" lvl="5" indent="0" algn="r" rtl="0">
              <a:spcBef>
                <a:spcPts val="0"/>
              </a:spcBef>
              <a:buNone/>
              <a:defRPr/>
            </a:lvl6pPr>
            <a:lvl7pPr marL="0" lvl="6" indent="0" algn="r" rtl="0">
              <a:spcBef>
                <a:spcPts val="0"/>
              </a:spcBef>
              <a:buNone/>
              <a:defRPr/>
            </a:lvl7pPr>
            <a:lvl8pPr marL="0" lvl="7" indent="0" algn="r" rtl="0">
              <a:spcBef>
                <a:spcPts val="0"/>
              </a:spcBef>
              <a:buNone/>
              <a:defRPr/>
            </a:lvl8pPr>
            <a:lvl9pPr marL="0" lvl="8" indent="0" algn="r" rtl="0">
              <a:spcBef>
                <a:spcPts val="0"/>
              </a:spcBef>
              <a:buNone/>
              <a:defRPr/>
            </a:lvl9pPr>
          </a:lstStyle>
          <a:p>
            <a:fld id="{00000000-1234-1234-1234-123412341234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173" name="Google Shape;173;g178e76b7221_0_459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644258796"/>
      </p:ext>
    </p:extLst>
  </p:cSld>
  <p:clrMapOvr>
    <a:masterClrMapping/>
  </p:clrMapOvr>
</p:sldLayout>
</file>

<file path=ppt/slideLayouts/slideLayout7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>
  <p:cSld name="Section Header">
    <p:spTree>
      <p:nvGrpSpPr>
        <p:cNvPr id="1" name="Shape 1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5" name="Google Shape;175;g178e76b7221_0_465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  <p:sp>
        <p:nvSpPr>
          <p:cNvPr id="176" name="Google Shape;176;g178e76b7221_0_465"/>
          <p:cNvSpPr txBox="1"/>
          <p:nvPr/>
        </p:nvSpPr>
        <p:spPr>
          <a:xfrm rot="-5400000">
            <a:off x="-1692435" y="2179399"/>
            <a:ext cx="4574700" cy="78479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500" b="1">
                <a:solidFill>
                  <a:srgbClr val="7163A8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ADD TITLE</a:t>
            </a:r>
            <a:endParaRPr sz="1350"/>
          </a:p>
        </p:txBody>
      </p:sp>
      <p:sp>
        <p:nvSpPr>
          <p:cNvPr id="177" name="Google Shape;177;g178e76b7221_0_465"/>
          <p:cNvSpPr txBox="1"/>
          <p:nvPr/>
        </p:nvSpPr>
        <p:spPr>
          <a:xfrm>
            <a:off x="935776" y="1406254"/>
            <a:ext cx="2481300" cy="252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ctr" anchorCtr="0">
            <a:normAutofit/>
          </a:bodyPr>
          <a:lstStyle/>
          <a:p>
            <a:pPr marL="428625" marR="0" lvl="0" indent="-428625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Font typeface="Arial"/>
              <a:buChar char="•"/>
            </a:pPr>
            <a:r>
              <a:rPr lang="en-US" sz="2700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Oh yeah</a:t>
            </a:r>
            <a:endParaRPr sz="1350"/>
          </a:p>
          <a:p>
            <a:pPr marL="428625" marR="0" lvl="0" indent="-428625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Font typeface="Arial"/>
              <a:buChar char="•"/>
            </a:pPr>
            <a:r>
              <a:rPr lang="en-US" sz="2700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Say what?</a:t>
            </a:r>
            <a:endParaRPr sz="1350"/>
          </a:p>
          <a:p>
            <a:pPr marL="428625" marR="0" lvl="0" indent="-428625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Font typeface="Arial"/>
              <a:buChar char="•"/>
            </a:pPr>
            <a:r>
              <a:rPr lang="en-US" sz="2700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You know it</a:t>
            </a:r>
            <a:endParaRPr sz="1350"/>
          </a:p>
          <a:p>
            <a:pPr marL="428625" marR="0" lvl="0" indent="-257175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Font typeface="Arial"/>
              <a:buNone/>
            </a:pPr>
            <a:endParaRPr sz="2700">
              <a:solidFill>
                <a:schemeClr val="lt1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</p:txBody>
      </p:sp>
      <p:sp>
        <p:nvSpPr>
          <p:cNvPr id="178" name="Google Shape;178;g178e76b7221_0_465"/>
          <p:cNvSpPr txBox="1"/>
          <p:nvPr/>
        </p:nvSpPr>
        <p:spPr>
          <a:xfrm>
            <a:off x="3755785" y="1406254"/>
            <a:ext cx="2481300" cy="252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ctr" anchorCtr="0">
            <a:normAutofit/>
          </a:bodyPr>
          <a:lstStyle/>
          <a:p>
            <a:pPr marL="428625" marR="0" lvl="0" indent="-428625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Font typeface="Arial"/>
              <a:buChar char="•"/>
            </a:pPr>
            <a:r>
              <a:rPr lang="en-US" sz="2700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Oh yeah</a:t>
            </a:r>
            <a:endParaRPr sz="1350"/>
          </a:p>
          <a:p>
            <a:pPr marL="428625" marR="0" lvl="0" indent="-428625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Font typeface="Arial"/>
              <a:buChar char="•"/>
            </a:pPr>
            <a:r>
              <a:rPr lang="en-US" sz="2700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Say what?</a:t>
            </a:r>
            <a:endParaRPr sz="1350"/>
          </a:p>
          <a:p>
            <a:pPr marL="428625" marR="0" lvl="0" indent="-428625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Font typeface="Arial"/>
              <a:buChar char="•"/>
            </a:pPr>
            <a:r>
              <a:rPr lang="en-US" sz="2700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You know it</a:t>
            </a:r>
            <a:endParaRPr sz="1350"/>
          </a:p>
          <a:p>
            <a:pPr marL="428625" marR="0" lvl="0" indent="-257175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Font typeface="Arial"/>
              <a:buNone/>
            </a:pPr>
            <a:endParaRPr sz="2700">
              <a:solidFill>
                <a:schemeClr val="lt1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</p:txBody>
      </p:sp>
      <p:sp>
        <p:nvSpPr>
          <p:cNvPr id="179" name="Google Shape;179;g178e76b7221_0_465"/>
          <p:cNvSpPr txBox="1"/>
          <p:nvPr/>
        </p:nvSpPr>
        <p:spPr>
          <a:xfrm>
            <a:off x="6575794" y="1406254"/>
            <a:ext cx="2481300" cy="252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ctr" anchorCtr="0">
            <a:normAutofit/>
          </a:bodyPr>
          <a:lstStyle/>
          <a:p>
            <a:pPr marL="428625" marR="0" lvl="0" indent="-428625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Font typeface="Arial"/>
              <a:buChar char="•"/>
            </a:pPr>
            <a:r>
              <a:rPr lang="en-US" sz="2700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Oh yeah</a:t>
            </a:r>
            <a:endParaRPr sz="1350"/>
          </a:p>
          <a:p>
            <a:pPr marL="428625" marR="0" lvl="0" indent="-428625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Font typeface="Arial"/>
              <a:buChar char="•"/>
            </a:pPr>
            <a:r>
              <a:rPr lang="en-US" sz="2700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Say what?</a:t>
            </a:r>
            <a:endParaRPr sz="1350"/>
          </a:p>
          <a:p>
            <a:pPr marL="428625" marR="0" lvl="0" indent="-428625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Font typeface="Arial"/>
              <a:buChar char="•"/>
            </a:pPr>
            <a:r>
              <a:rPr lang="en-US" sz="2700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You know it</a:t>
            </a:r>
            <a:endParaRPr sz="1350"/>
          </a:p>
          <a:p>
            <a:pPr marL="428625" marR="0" lvl="0" indent="-257175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Font typeface="Arial"/>
              <a:buNone/>
            </a:pPr>
            <a:endParaRPr sz="2700">
              <a:solidFill>
                <a:schemeClr val="lt1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</p:txBody>
      </p:sp>
      <p:sp>
        <p:nvSpPr>
          <p:cNvPr id="180" name="Google Shape;180;g178e76b7221_0_465"/>
          <p:cNvSpPr txBox="1"/>
          <p:nvPr/>
        </p:nvSpPr>
        <p:spPr>
          <a:xfrm>
            <a:off x="1022791" y="397042"/>
            <a:ext cx="2262000" cy="8167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ctr" anchorCtr="0">
            <a:normAutofit/>
          </a:bodyPr>
          <a:lstStyle/>
          <a:p>
            <a:pPr marL="0" marR="0" lvl="0" indent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5400"/>
              <a:buFont typeface="Arial"/>
              <a:buNone/>
            </a:pPr>
            <a:r>
              <a:rPr lang="en-US" sz="4050" b="1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LIST 1</a:t>
            </a:r>
            <a:endParaRPr sz="1350"/>
          </a:p>
        </p:txBody>
      </p:sp>
      <p:sp>
        <p:nvSpPr>
          <p:cNvPr id="181" name="Google Shape;181;g178e76b7221_0_465"/>
          <p:cNvSpPr txBox="1"/>
          <p:nvPr/>
        </p:nvSpPr>
        <p:spPr>
          <a:xfrm>
            <a:off x="3865466" y="397042"/>
            <a:ext cx="2262000" cy="8167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ctr" anchorCtr="0">
            <a:normAutofit/>
          </a:bodyPr>
          <a:lstStyle/>
          <a:p>
            <a:pPr marL="0" marR="0" lvl="0" indent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5400"/>
              <a:buFont typeface="Arial"/>
              <a:buNone/>
            </a:pPr>
            <a:r>
              <a:rPr lang="en-US" sz="4050" b="1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LIST 2</a:t>
            </a:r>
            <a:endParaRPr sz="1350"/>
          </a:p>
        </p:txBody>
      </p:sp>
      <p:sp>
        <p:nvSpPr>
          <p:cNvPr id="182" name="Google Shape;182;g178e76b7221_0_465"/>
          <p:cNvSpPr txBox="1"/>
          <p:nvPr/>
        </p:nvSpPr>
        <p:spPr>
          <a:xfrm>
            <a:off x="6575794" y="397042"/>
            <a:ext cx="2262000" cy="8167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ctr" anchorCtr="0">
            <a:normAutofit/>
          </a:bodyPr>
          <a:lstStyle/>
          <a:p>
            <a:pPr marL="0" marR="0" lvl="0" indent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5400"/>
              <a:buFont typeface="Arial"/>
              <a:buNone/>
            </a:pPr>
            <a:r>
              <a:rPr lang="en-US" sz="4050" b="1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LIST 3</a:t>
            </a:r>
            <a:endParaRPr sz="1350"/>
          </a:p>
        </p:txBody>
      </p:sp>
    </p:spTree>
    <p:extLst>
      <p:ext uri="{BB962C8B-B14F-4D97-AF65-F5344CB8AC3E}">
        <p14:creationId xmlns:p14="http://schemas.microsoft.com/office/powerpoint/2010/main" val="130999163"/>
      </p:ext>
    </p:extLst>
  </p:cSld>
  <p:clrMapOvr>
    <a:masterClrMapping/>
  </p:clrMapOvr>
</p:sldLayout>
</file>

<file path=ppt/slideLayouts/slideLayout7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ntent with Caption">
  <p:cSld name="Content with Caption">
    <p:spTree>
      <p:nvGrpSpPr>
        <p:cNvPr id="1" name="Shape 18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4" name="Google Shape;184;g178e76b7221_0_474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  <p:sp>
        <p:nvSpPr>
          <p:cNvPr id="185" name="Google Shape;185;g178e76b7221_0_474"/>
          <p:cNvSpPr txBox="1">
            <a:spLocks noGrp="1"/>
          </p:cNvSpPr>
          <p:nvPr>
            <p:ph type="title"/>
          </p:nvPr>
        </p:nvSpPr>
        <p:spPr>
          <a:xfrm>
            <a:off x="0" y="273844"/>
            <a:ext cx="6665400" cy="9942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4400"/>
              <a:buFont typeface="Poppins Medium"/>
              <a:buNone/>
              <a:defRPr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486101162"/>
      </p:ext>
    </p:extLst>
  </p:cSld>
  <p:clrMapOvr>
    <a:masterClrMapping/>
  </p:clrMapOvr>
</p:sldLayout>
</file>

<file path=ppt/slideLayouts/slideLayout7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Vertical Title and Text">
  <p:cSld name="Vertical Title and Text">
    <p:spTree>
      <p:nvGrpSpPr>
        <p:cNvPr id="1" name="Shape 1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7" name="Google Shape;187;g178e76b7221_0_477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  <p:sp>
        <p:nvSpPr>
          <p:cNvPr id="188" name="Google Shape;188;g178e76b7221_0_477"/>
          <p:cNvSpPr txBox="1">
            <a:spLocks noGrp="1"/>
          </p:cNvSpPr>
          <p:nvPr>
            <p:ph type="title"/>
          </p:nvPr>
        </p:nvSpPr>
        <p:spPr>
          <a:xfrm>
            <a:off x="1798134" y="273844"/>
            <a:ext cx="7075500" cy="9942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4400"/>
              <a:buFont typeface="Poppins Medium"/>
              <a:buNone/>
              <a:defRPr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89" name="Google Shape;189;g178e76b7221_0_477"/>
          <p:cNvSpPr txBox="1"/>
          <p:nvPr/>
        </p:nvSpPr>
        <p:spPr>
          <a:xfrm rot="-5400000">
            <a:off x="-1427741" y="2101981"/>
            <a:ext cx="4574700" cy="78479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500" b="1">
                <a:solidFill>
                  <a:srgbClr val="7163A8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ADD TITLE</a:t>
            </a:r>
            <a:endParaRPr sz="1350"/>
          </a:p>
        </p:txBody>
      </p:sp>
      <p:sp>
        <p:nvSpPr>
          <p:cNvPr id="190" name="Google Shape;190;g178e76b7221_0_477"/>
          <p:cNvSpPr txBox="1"/>
          <p:nvPr/>
        </p:nvSpPr>
        <p:spPr>
          <a:xfrm>
            <a:off x="1798134" y="3862138"/>
            <a:ext cx="3158700" cy="11000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ctr" anchorCtr="0">
            <a:normAutofit/>
          </a:bodyPr>
          <a:lstStyle/>
          <a:p>
            <a:pPr marL="342900" marR="0" lvl="0" indent="-212217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744"/>
              <a:buFont typeface="Arial"/>
              <a:buNone/>
            </a:pPr>
            <a:endParaRPr sz="2100">
              <a:solidFill>
                <a:srgbClr val="7163A8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  <a:p>
            <a:pPr marL="342900" marR="0" lvl="0" indent="-20955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Arial"/>
              <a:buNone/>
            </a:pPr>
            <a:endParaRPr sz="2100">
              <a:solidFill>
                <a:srgbClr val="7163A8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</p:txBody>
      </p:sp>
      <p:sp>
        <p:nvSpPr>
          <p:cNvPr id="191" name="Google Shape;191;g178e76b7221_0_477"/>
          <p:cNvSpPr txBox="1"/>
          <p:nvPr/>
        </p:nvSpPr>
        <p:spPr>
          <a:xfrm>
            <a:off x="5633415" y="3862137"/>
            <a:ext cx="3158700" cy="11000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ctr" anchorCtr="0">
            <a:normAutofit/>
          </a:bodyPr>
          <a:lstStyle/>
          <a:p>
            <a:pPr marL="342900" marR="0" lvl="0" indent="-212217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744"/>
              <a:buFont typeface="Arial"/>
              <a:buNone/>
            </a:pPr>
            <a:endParaRPr sz="2100">
              <a:solidFill>
                <a:srgbClr val="7163A8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  <a:p>
            <a:pPr marL="342900" marR="0" lvl="0" indent="-20955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Arial"/>
              <a:buNone/>
            </a:pPr>
            <a:endParaRPr sz="2100">
              <a:solidFill>
                <a:srgbClr val="7163A8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</p:txBody>
      </p:sp>
    </p:spTree>
    <p:extLst>
      <p:ext uri="{BB962C8B-B14F-4D97-AF65-F5344CB8AC3E}">
        <p14:creationId xmlns:p14="http://schemas.microsoft.com/office/powerpoint/2010/main" val="2396685645"/>
      </p:ext>
    </p:extLst>
  </p:cSld>
  <p:clrMapOvr>
    <a:masterClrMapping/>
  </p:clrMapOvr>
</p:sldLayout>
</file>

<file path=ppt/slideLayouts/slideLayout7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1_Vertical Title and Text">
  <p:cSld name="1_Vertical Title and Text">
    <p:spTree>
      <p:nvGrpSpPr>
        <p:cNvPr id="1" name="Shape 1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3" name="Google Shape;193;g178e76b7221_0_483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0" y="0"/>
            <a:ext cx="9144000" cy="3857625"/>
          </a:xfrm>
          <a:prstGeom prst="rect">
            <a:avLst/>
          </a:prstGeom>
          <a:noFill/>
          <a:ln>
            <a:noFill/>
          </a:ln>
        </p:spPr>
      </p:pic>
      <p:sp>
        <p:nvSpPr>
          <p:cNvPr id="194" name="Google Shape;194;g178e76b7221_0_483"/>
          <p:cNvSpPr txBox="1">
            <a:spLocks noGrp="1"/>
          </p:cNvSpPr>
          <p:nvPr>
            <p:ph type="title"/>
          </p:nvPr>
        </p:nvSpPr>
        <p:spPr>
          <a:xfrm>
            <a:off x="1798134" y="273844"/>
            <a:ext cx="7075500" cy="9942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4400"/>
              <a:buFont typeface="Poppins Medium"/>
              <a:buNone/>
              <a:defRPr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95" name="Google Shape;195;g178e76b7221_0_483"/>
          <p:cNvSpPr txBox="1"/>
          <p:nvPr/>
        </p:nvSpPr>
        <p:spPr>
          <a:xfrm rot="-5400000">
            <a:off x="-1427741" y="2101981"/>
            <a:ext cx="4574700" cy="78479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500" b="1">
                <a:solidFill>
                  <a:srgbClr val="7163A8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ADD TITLE</a:t>
            </a:r>
            <a:endParaRPr sz="1350"/>
          </a:p>
        </p:txBody>
      </p:sp>
      <p:sp>
        <p:nvSpPr>
          <p:cNvPr id="196" name="Google Shape;196;g178e76b7221_0_483"/>
          <p:cNvSpPr txBox="1"/>
          <p:nvPr/>
        </p:nvSpPr>
        <p:spPr>
          <a:xfrm rot="-5400000">
            <a:off x="-1427741" y="2101981"/>
            <a:ext cx="4574700" cy="78479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500" b="1">
                <a:solidFill>
                  <a:srgbClr val="7163A8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ADD TITLE</a:t>
            </a:r>
            <a:endParaRPr sz="1350"/>
          </a:p>
        </p:txBody>
      </p:sp>
      <p:sp>
        <p:nvSpPr>
          <p:cNvPr id="197" name="Google Shape;197;g178e76b7221_0_483"/>
          <p:cNvSpPr txBox="1"/>
          <p:nvPr/>
        </p:nvSpPr>
        <p:spPr>
          <a:xfrm>
            <a:off x="1798134" y="4188305"/>
            <a:ext cx="3158700" cy="77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ctr" anchorCtr="0">
            <a:normAutofit/>
          </a:bodyPr>
          <a:lstStyle/>
          <a:p>
            <a:pPr marL="342900" marR="0" lvl="0" indent="-313496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7163A8"/>
              </a:buClr>
              <a:buSzPct val="98000"/>
              <a:buFont typeface="Arial"/>
              <a:buChar char="•"/>
            </a:pPr>
            <a:r>
              <a:rPr lang="en-US" sz="2100">
                <a:solidFill>
                  <a:srgbClr val="7163A8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One detail</a:t>
            </a:r>
            <a:endParaRPr sz="1350"/>
          </a:p>
          <a:p>
            <a:pPr marL="342900" marR="0" lvl="0" indent="-313496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7163A8"/>
              </a:buClr>
              <a:buSzPct val="98000"/>
              <a:buFont typeface="Arial"/>
              <a:buChar char="•"/>
            </a:pPr>
            <a:r>
              <a:rPr lang="en-US" sz="2100">
                <a:solidFill>
                  <a:srgbClr val="7163A8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Or two</a:t>
            </a:r>
            <a:endParaRPr sz="1350"/>
          </a:p>
          <a:p>
            <a:pPr marL="342900" marR="0" lvl="0" indent="-212217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ct val="98000"/>
              <a:buFont typeface="Arial"/>
              <a:buNone/>
            </a:pPr>
            <a:endParaRPr sz="2100">
              <a:solidFill>
                <a:srgbClr val="7163A8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  <a:p>
            <a:pPr marL="342900" marR="0" lvl="0" indent="-20955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ct val="100000"/>
              <a:buFont typeface="Arial"/>
              <a:buNone/>
            </a:pPr>
            <a:endParaRPr sz="2100">
              <a:solidFill>
                <a:srgbClr val="7163A8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</p:txBody>
      </p:sp>
      <p:sp>
        <p:nvSpPr>
          <p:cNvPr id="198" name="Google Shape;198;g178e76b7221_0_483"/>
          <p:cNvSpPr txBox="1"/>
          <p:nvPr/>
        </p:nvSpPr>
        <p:spPr>
          <a:xfrm>
            <a:off x="5633415" y="4188305"/>
            <a:ext cx="3158700" cy="77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ctr" anchorCtr="0">
            <a:normAutofit/>
          </a:bodyPr>
          <a:lstStyle/>
          <a:p>
            <a:pPr marL="342900" marR="0" lvl="0" indent="-313496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7163A8"/>
              </a:buClr>
              <a:buSzPct val="98000"/>
              <a:buFont typeface="Arial"/>
              <a:buChar char="•"/>
            </a:pPr>
            <a:r>
              <a:rPr lang="en-US" sz="2100">
                <a:solidFill>
                  <a:srgbClr val="7163A8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One detail</a:t>
            </a:r>
            <a:endParaRPr sz="1350"/>
          </a:p>
          <a:p>
            <a:pPr marL="342900" marR="0" lvl="0" indent="-313496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7163A8"/>
              </a:buClr>
              <a:buSzPct val="98000"/>
              <a:buFont typeface="Arial"/>
              <a:buChar char="•"/>
            </a:pPr>
            <a:r>
              <a:rPr lang="en-US" sz="2100">
                <a:solidFill>
                  <a:srgbClr val="7163A8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Or two</a:t>
            </a:r>
            <a:endParaRPr sz="1350"/>
          </a:p>
          <a:p>
            <a:pPr marL="342900" marR="0" lvl="0" indent="-212217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ct val="98000"/>
              <a:buFont typeface="Arial"/>
              <a:buNone/>
            </a:pPr>
            <a:endParaRPr sz="2100">
              <a:solidFill>
                <a:srgbClr val="7163A8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  <a:p>
            <a:pPr marL="342900" marR="0" lvl="0" indent="-20955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ct val="100000"/>
              <a:buFont typeface="Arial"/>
              <a:buNone/>
            </a:pPr>
            <a:endParaRPr sz="2100">
              <a:solidFill>
                <a:srgbClr val="7163A8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</p:txBody>
      </p:sp>
    </p:spTree>
    <p:extLst>
      <p:ext uri="{BB962C8B-B14F-4D97-AF65-F5344CB8AC3E}">
        <p14:creationId xmlns:p14="http://schemas.microsoft.com/office/powerpoint/2010/main" val="3677870847"/>
      </p:ext>
    </p:extLst>
  </p:cSld>
  <p:clrMapOvr>
    <a:masterClrMapping/>
  </p:clrMapOvr>
</p:sldLayout>
</file>

<file path=ppt/slideLayouts/slideLayout7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ortrait with Caption">
  <p:cSld name="Portrait with Caption">
    <p:spTree>
      <p:nvGrpSpPr>
        <p:cNvPr id="1" name="Shape 1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0" name="Google Shape;200;g178e76b7221_0_490"/>
          <p:cNvSpPr>
            <a:spLocks noGrp="1"/>
          </p:cNvSpPr>
          <p:nvPr>
            <p:ph type="pic" idx="2"/>
          </p:nvPr>
        </p:nvSpPr>
        <p:spPr>
          <a:xfrm>
            <a:off x="304800" y="171450"/>
            <a:ext cx="4755000" cy="3557700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201" name="Google Shape;201;g178e76b7221_0_490"/>
          <p:cNvSpPr txBox="1">
            <a:spLocks noGrp="1"/>
          </p:cNvSpPr>
          <p:nvPr>
            <p:ph type="body" idx="1"/>
          </p:nvPr>
        </p:nvSpPr>
        <p:spPr>
          <a:xfrm>
            <a:off x="5105400" y="171450"/>
            <a:ext cx="3200400" cy="2857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marL="342900" marR="0" lvl="0" indent="-171450" algn="l" rtl="0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Calibri"/>
              <a:buNone/>
              <a:defRPr sz="1500" i="0"/>
            </a:lvl1pPr>
            <a:lvl2pPr marL="685800" lvl="1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028700" lvl="2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371600" lvl="3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1714500" lvl="4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057400" lvl="5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2400300" lvl="6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2743200" lvl="7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3086100" lvl="8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02" name="Google Shape;202;g178e76b7221_0_490"/>
          <p:cNvSpPr txBox="1">
            <a:spLocks noGrp="1"/>
          </p:cNvSpPr>
          <p:nvPr>
            <p:ph type="dt" idx="10"/>
          </p:nvPr>
        </p:nvSpPr>
        <p:spPr>
          <a:xfrm>
            <a:off x="628650" y="4767263"/>
            <a:ext cx="20574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03" name="Google Shape;203;g178e76b7221_0_490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1pPr>
            <a:lvl2pPr marL="0" lvl="1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2pPr>
            <a:lvl3pPr marL="0" lvl="2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3pPr>
            <a:lvl4pPr marL="0" lvl="3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4pPr>
            <a:lvl5pPr marL="0" lvl="4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5pPr>
            <a:lvl6pPr marL="0" lvl="5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6pPr>
            <a:lvl7pPr marL="0" lvl="6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7pPr>
            <a:lvl8pPr marL="0" lvl="7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8pPr>
            <a:lvl9pPr marL="0" lvl="8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9pPr>
          </a:lstStyle>
          <a:p>
            <a:fld id="{00000000-1234-1234-1234-123412341234}" type="slidenum">
              <a:rPr lang="en-US" smtClean="0"/>
              <a:pPr/>
              <a:t>‹#›</a:t>
            </a:fld>
            <a:endParaRPr lang="en-US">
              <a:solidFill>
                <a:srgbClr val="888888"/>
              </a:solidFill>
            </a:endParaRPr>
          </a:p>
        </p:txBody>
      </p:sp>
      <p:sp>
        <p:nvSpPr>
          <p:cNvPr id="204" name="Google Shape;204;g178e76b7221_0_490"/>
          <p:cNvSpPr txBox="1">
            <a:spLocks noGrp="1"/>
          </p:cNvSpPr>
          <p:nvPr>
            <p:ph type="ftr" idx="11"/>
          </p:nvPr>
        </p:nvSpPr>
        <p:spPr>
          <a:xfrm>
            <a:off x="3028950" y="4767263"/>
            <a:ext cx="30861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250648639"/>
      </p:ext>
    </p:extLst>
  </p:cSld>
  <p:clrMapOvr>
    <a:masterClrMapping/>
  </p:clrMapOvr>
  <p:transition>
    <p:fade/>
  </p:transition>
</p:sldLayout>
</file>

<file path=ppt/slideLayouts/slideLayout7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5-Up: 3 Landscape with 2 Portrait">
  <p:cSld name="5-Up: 3 Landscape with 2 Portrait">
    <p:spTree>
      <p:nvGrpSpPr>
        <p:cNvPr id="1" name="Shape 2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6" name="Google Shape;206;g178e76b7221_0_496"/>
          <p:cNvSpPr>
            <a:spLocks noGrp="1"/>
          </p:cNvSpPr>
          <p:nvPr>
            <p:ph type="pic" idx="2"/>
          </p:nvPr>
        </p:nvSpPr>
        <p:spPr>
          <a:xfrm>
            <a:off x="228600" y="2571750"/>
            <a:ext cx="2070300" cy="2343150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207" name="Google Shape;207;g178e76b7221_0_496"/>
          <p:cNvSpPr>
            <a:spLocks noGrp="1"/>
          </p:cNvSpPr>
          <p:nvPr>
            <p:ph type="pic" idx="3"/>
          </p:nvPr>
        </p:nvSpPr>
        <p:spPr>
          <a:xfrm>
            <a:off x="2438400" y="171450"/>
            <a:ext cx="5562600" cy="3129075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208" name="Google Shape;208;g178e76b7221_0_496"/>
          <p:cNvSpPr>
            <a:spLocks noGrp="1"/>
          </p:cNvSpPr>
          <p:nvPr>
            <p:ph type="pic" idx="4"/>
          </p:nvPr>
        </p:nvSpPr>
        <p:spPr>
          <a:xfrm>
            <a:off x="228600" y="171450"/>
            <a:ext cx="2070300" cy="2343150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209" name="Google Shape;209;g178e76b7221_0_496"/>
          <p:cNvSpPr>
            <a:spLocks noGrp="1"/>
          </p:cNvSpPr>
          <p:nvPr>
            <p:ph type="pic" idx="5"/>
          </p:nvPr>
        </p:nvSpPr>
        <p:spPr>
          <a:xfrm>
            <a:off x="5257800" y="3371850"/>
            <a:ext cx="2743200" cy="1543050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210" name="Google Shape;210;g178e76b7221_0_496"/>
          <p:cNvSpPr>
            <a:spLocks noGrp="1"/>
          </p:cNvSpPr>
          <p:nvPr>
            <p:ph type="pic" idx="6"/>
          </p:nvPr>
        </p:nvSpPr>
        <p:spPr>
          <a:xfrm>
            <a:off x="2438400" y="3371850"/>
            <a:ext cx="2743200" cy="1543050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211" name="Google Shape;211;g178e76b7221_0_496"/>
          <p:cNvSpPr txBox="1">
            <a:spLocks noGrp="1"/>
          </p:cNvSpPr>
          <p:nvPr>
            <p:ph type="dt" idx="10"/>
          </p:nvPr>
        </p:nvSpPr>
        <p:spPr>
          <a:xfrm>
            <a:off x="628650" y="4767263"/>
            <a:ext cx="20574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12" name="Google Shape;212;g178e76b7221_0_496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1pPr>
            <a:lvl2pPr marL="0" lvl="1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2pPr>
            <a:lvl3pPr marL="0" lvl="2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3pPr>
            <a:lvl4pPr marL="0" lvl="3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4pPr>
            <a:lvl5pPr marL="0" lvl="4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5pPr>
            <a:lvl6pPr marL="0" lvl="5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6pPr>
            <a:lvl7pPr marL="0" lvl="6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7pPr>
            <a:lvl8pPr marL="0" lvl="7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8pPr>
            <a:lvl9pPr marL="0" lvl="8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9pPr>
          </a:lstStyle>
          <a:p>
            <a:fld id="{00000000-1234-1234-1234-123412341234}" type="slidenum">
              <a:rPr lang="en-US" smtClean="0"/>
              <a:pPr/>
              <a:t>‹#›</a:t>
            </a:fld>
            <a:endParaRPr lang="en-US">
              <a:solidFill>
                <a:srgbClr val="888888"/>
              </a:solidFill>
            </a:endParaRPr>
          </a:p>
        </p:txBody>
      </p:sp>
      <p:sp>
        <p:nvSpPr>
          <p:cNvPr id="213" name="Google Shape;213;g178e76b7221_0_496"/>
          <p:cNvSpPr txBox="1">
            <a:spLocks noGrp="1"/>
          </p:cNvSpPr>
          <p:nvPr>
            <p:ph type="ftr" idx="11"/>
          </p:nvPr>
        </p:nvSpPr>
        <p:spPr>
          <a:xfrm>
            <a:off x="3028950" y="4767263"/>
            <a:ext cx="30861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961598238"/>
      </p:ext>
    </p:extLst>
  </p:cSld>
  <p:clrMapOvr>
    <a:masterClrMapping/>
  </p:clrMapOvr>
  <p:transition>
    <p:fade/>
  </p:transition>
</p:sldLayout>
</file>

<file path=ppt/slideLayouts/slideLayout7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4-Up: 1 Portrait with 3 Landscape">
  <p:cSld name="4-Up: 1 Portrait with 3 Landscape">
    <p:spTree>
      <p:nvGrpSpPr>
        <p:cNvPr id="1" name="Shape 2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" name="Google Shape;215;g178e76b7221_0_505"/>
          <p:cNvSpPr>
            <a:spLocks noGrp="1"/>
          </p:cNvSpPr>
          <p:nvPr>
            <p:ph type="pic" idx="2"/>
          </p:nvPr>
        </p:nvSpPr>
        <p:spPr>
          <a:xfrm>
            <a:off x="343292" y="193249"/>
            <a:ext cx="4764300" cy="3573225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216" name="Google Shape;216;g178e76b7221_0_505"/>
          <p:cNvSpPr>
            <a:spLocks noGrp="1"/>
          </p:cNvSpPr>
          <p:nvPr>
            <p:ph type="pic" idx="3"/>
          </p:nvPr>
        </p:nvSpPr>
        <p:spPr>
          <a:xfrm>
            <a:off x="5446340" y="193249"/>
            <a:ext cx="2670000" cy="1501875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217" name="Google Shape;217;g178e76b7221_0_505"/>
          <p:cNvSpPr>
            <a:spLocks noGrp="1"/>
          </p:cNvSpPr>
          <p:nvPr>
            <p:ph type="pic" idx="4"/>
          </p:nvPr>
        </p:nvSpPr>
        <p:spPr>
          <a:xfrm>
            <a:off x="5446340" y="1824493"/>
            <a:ext cx="2670000" cy="1501875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218" name="Google Shape;218;g178e76b7221_0_505"/>
          <p:cNvSpPr>
            <a:spLocks noGrp="1"/>
          </p:cNvSpPr>
          <p:nvPr>
            <p:ph type="pic" idx="5"/>
          </p:nvPr>
        </p:nvSpPr>
        <p:spPr>
          <a:xfrm>
            <a:off x="5446340" y="3455737"/>
            <a:ext cx="2670000" cy="1501875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219" name="Google Shape;219;g178e76b7221_0_505"/>
          <p:cNvSpPr txBox="1">
            <a:spLocks noGrp="1"/>
          </p:cNvSpPr>
          <p:nvPr>
            <p:ph type="dt" idx="10"/>
          </p:nvPr>
        </p:nvSpPr>
        <p:spPr>
          <a:xfrm>
            <a:off x="628650" y="4767263"/>
            <a:ext cx="20574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20" name="Google Shape;220;g178e76b7221_0_505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1pPr>
            <a:lvl2pPr marL="0" lvl="1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2pPr>
            <a:lvl3pPr marL="0" lvl="2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3pPr>
            <a:lvl4pPr marL="0" lvl="3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4pPr>
            <a:lvl5pPr marL="0" lvl="4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5pPr>
            <a:lvl6pPr marL="0" lvl="5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6pPr>
            <a:lvl7pPr marL="0" lvl="6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7pPr>
            <a:lvl8pPr marL="0" lvl="7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8pPr>
            <a:lvl9pPr marL="0" lvl="8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9pPr>
          </a:lstStyle>
          <a:p>
            <a:fld id="{00000000-1234-1234-1234-123412341234}" type="slidenum">
              <a:rPr lang="en-US" smtClean="0"/>
              <a:pPr/>
              <a:t>‹#›</a:t>
            </a:fld>
            <a:endParaRPr lang="en-US">
              <a:solidFill>
                <a:srgbClr val="888888"/>
              </a:solidFill>
            </a:endParaRPr>
          </a:p>
        </p:txBody>
      </p:sp>
      <p:sp>
        <p:nvSpPr>
          <p:cNvPr id="221" name="Google Shape;221;g178e76b7221_0_505"/>
          <p:cNvSpPr txBox="1">
            <a:spLocks noGrp="1"/>
          </p:cNvSpPr>
          <p:nvPr>
            <p:ph type="ftr" idx="11"/>
          </p:nvPr>
        </p:nvSpPr>
        <p:spPr>
          <a:xfrm>
            <a:off x="3028950" y="4767263"/>
            <a:ext cx="30861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143657634"/>
      </p:ext>
    </p:extLst>
  </p:cSld>
  <p:clrMapOvr>
    <a:masterClrMapping/>
  </p:clrMapOvr>
  <p:transition>
    <p:fade/>
  </p:transition>
</p:sldLayout>
</file>

<file path=ppt/slideLayouts/slideLayout7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Landscape with Caption">
  <p:cSld name="Landscape with Caption">
    <p:spTree>
      <p:nvGrpSpPr>
        <p:cNvPr id="1" name="Shape 2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3" name="Google Shape;223;g178e76b7221_0_513"/>
          <p:cNvSpPr>
            <a:spLocks noGrp="1"/>
          </p:cNvSpPr>
          <p:nvPr>
            <p:ph type="pic" idx="2"/>
          </p:nvPr>
        </p:nvSpPr>
        <p:spPr>
          <a:xfrm>
            <a:off x="533400" y="163793"/>
            <a:ext cx="7467600" cy="4200525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224" name="Google Shape;224;g178e76b7221_0_513"/>
          <p:cNvSpPr txBox="1">
            <a:spLocks noGrp="1"/>
          </p:cNvSpPr>
          <p:nvPr>
            <p:ph type="body" idx="1"/>
          </p:nvPr>
        </p:nvSpPr>
        <p:spPr>
          <a:xfrm>
            <a:off x="533400" y="4457700"/>
            <a:ext cx="7467600" cy="571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342900" marR="0" lvl="0" indent="-171450" algn="r" rtl="0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Calibri"/>
              <a:buNone/>
              <a:defRPr sz="1800" i="0"/>
            </a:lvl1pPr>
            <a:lvl2pPr marL="685800" lvl="1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028700" lvl="2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371600" lvl="3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1714500" lvl="4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057400" lvl="5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2400300" lvl="6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2743200" lvl="7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3086100" lvl="8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25" name="Google Shape;225;g178e76b7221_0_513"/>
          <p:cNvSpPr txBox="1">
            <a:spLocks noGrp="1"/>
          </p:cNvSpPr>
          <p:nvPr>
            <p:ph type="dt" idx="10"/>
          </p:nvPr>
        </p:nvSpPr>
        <p:spPr>
          <a:xfrm>
            <a:off x="628650" y="4767263"/>
            <a:ext cx="20574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26" name="Google Shape;226;g178e76b7221_0_513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1pPr>
            <a:lvl2pPr marL="0" lvl="1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2pPr>
            <a:lvl3pPr marL="0" lvl="2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3pPr>
            <a:lvl4pPr marL="0" lvl="3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4pPr>
            <a:lvl5pPr marL="0" lvl="4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5pPr>
            <a:lvl6pPr marL="0" lvl="5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6pPr>
            <a:lvl7pPr marL="0" lvl="6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7pPr>
            <a:lvl8pPr marL="0" lvl="7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8pPr>
            <a:lvl9pPr marL="0" lvl="8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9pPr>
          </a:lstStyle>
          <a:p>
            <a:fld id="{00000000-1234-1234-1234-123412341234}" type="slidenum">
              <a:rPr lang="en-US" smtClean="0"/>
              <a:pPr/>
              <a:t>‹#›</a:t>
            </a:fld>
            <a:endParaRPr lang="en-US">
              <a:solidFill>
                <a:srgbClr val="888888"/>
              </a:solidFill>
            </a:endParaRPr>
          </a:p>
        </p:txBody>
      </p:sp>
      <p:sp>
        <p:nvSpPr>
          <p:cNvPr id="227" name="Google Shape;227;g178e76b7221_0_513"/>
          <p:cNvSpPr txBox="1">
            <a:spLocks noGrp="1"/>
          </p:cNvSpPr>
          <p:nvPr>
            <p:ph type="ftr" idx="11"/>
          </p:nvPr>
        </p:nvSpPr>
        <p:spPr>
          <a:xfrm>
            <a:off x="3028950" y="4767263"/>
            <a:ext cx="30861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366855552"/>
      </p:ext>
    </p:extLst>
  </p:cSld>
  <p:clrMapOvr>
    <a:masterClrMapping/>
  </p:clrMapOvr>
  <p:transition>
    <p:fade/>
  </p:transition>
</p:sldLayout>
</file>

<file path=ppt/slideLayouts/slideLayout8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4-Up Landscape with Captions">
  <p:cSld name="4-Up Landscape with Captions">
    <p:spTree>
      <p:nvGrpSpPr>
        <p:cNvPr id="1" name="Shape 2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9" name="Google Shape;229;g178e76b7221_0_519"/>
          <p:cNvSpPr>
            <a:spLocks noGrp="1"/>
          </p:cNvSpPr>
          <p:nvPr>
            <p:ph type="pic" idx="2"/>
          </p:nvPr>
        </p:nvSpPr>
        <p:spPr>
          <a:xfrm>
            <a:off x="533401" y="514350"/>
            <a:ext cx="3653400" cy="2057400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230" name="Google Shape;230;g178e76b7221_0_519"/>
          <p:cNvSpPr txBox="1">
            <a:spLocks noGrp="1"/>
          </p:cNvSpPr>
          <p:nvPr>
            <p:ph type="body" idx="1"/>
          </p:nvPr>
        </p:nvSpPr>
        <p:spPr>
          <a:xfrm>
            <a:off x="533400" y="4743450"/>
            <a:ext cx="3657600" cy="228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342900" marR="0" lvl="0" indent="-171450" algn="l" rtl="0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alibri"/>
              <a:buNone/>
              <a:defRPr sz="1200"/>
            </a:lvl1pPr>
            <a:lvl2pPr marL="685800" lvl="1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028700" lvl="2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371600" lvl="3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1714500" lvl="4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057400" lvl="5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2400300" lvl="6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2743200" lvl="7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3086100" lvl="8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31" name="Google Shape;231;g178e76b7221_0_519"/>
          <p:cNvSpPr>
            <a:spLocks noGrp="1"/>
          </p:cNvSpPr>
          <p:nvPr>
            <p:ph type="pic" idx="3"/>
          </p:nvPr>
        </p:nvSpPr>
        <p:spPr>
          <a:xfrm>
            <a:off x="4267200" y="514350"/>
            <a:ext cx="3657600" cy="2057400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232" name="Google Shape;232;g178e76b7221_0_519"/>
          <p:cNvSpPr>
            <a:spLocks noGrp="1"/>
          </p:cNvSpPr>
          <p:nvPr>
            <p:ph type="pic" idx="4"/>
          </p:nvPr>
        </p:nvSpPr>
        <p:spPr>
          <a:xfrm>
            <a:off x="533400" y="2628900"/>
            <a:ext cx="3657600" cy="2057400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233" name="Google Shape;233;g178e76b7221_0_519"/>
          <p:cNvSpPr>
            <a:spLocks noGrp="1"/>
          </p:cNvSpPr>
          <p:nvPr>
            <p:ph type="pic" idx="5"/>
          </p:nvPr>
        </p:nvSpPr>
        <p:spPr>
          <a:xfrm>
            <a:off x="4267200" y="2628900"/>
            <a:ext cx="3657600" cy="2057400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234" name="Google Shape;234;g178e76b7221_0_519"/>
          <p:cNvSpPr txBox="1">
            <a:spLocks noGrp="1"/>
          </p:cNvSpPr>
          <p:nvPr>
            <p:ph type="body" idx="6"/>
          </p:nvPr>
        </p:nvSpPr>
        <p:spPr>
          <a:xfrm>
            <a:off x="533400" y="228600"/>
            <a:ext cx="3657600" cy="228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342900" marR="0" lvl="0" indent="-171450" algn="l" rtl="0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alibri"/>
              <a:buNone/>
              <a:defRPr sz="1200"/>
            </a:lvl1pPr>
            <a:lvl2pPr marL="685800" lvl="1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028700" lvl="2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371600" lvl="3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1714500" lvl="4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057400" lvl="5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2400300" lvl="6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2743200" lvl="7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3086100" lvl="8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35" name="Google Shape;235;g178e76b7221_0_519"/>
          <p:cNvSpPr txBox="1">
            <a:spLocks noGrp="1"/>
          </p:cNvSpPr>
          <p:nvPr>
            <p:ph type="body" idx="7"/>
          </p:nvPr>
        </p:nvSpPr>
        <p:spPr>
          <a:xfrm>
            <a:off x="4267200" y="4743450"/>
            <a:ext cx="3657600" cy="228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342900" marR="0" lvl="0" indent="-171450" algn="l" rtl="0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alibri"/>
              <a:buNone/>
              <a:defRPr sz="1200"/>
            </a:lvl1pPr>
            <a:lvl2pPr marL="685800" lvl="1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028700" lvl="2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371600" lvl="3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1714500" lvl="4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057400" lvl="5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2400300" lvl="6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2743200" lvl="7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3086100" lvl="8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36" name="Google Shape;236;g178e76b7221_0_519"/>
          <p:cNvSpPr txBox="1">
            <a:spLocks noGrp="1"/>
          </p:cNvSpPr>
          <p:nvPr>
            <p:ph type="body" idx="8"/>
          </p:nvPr>
        </p:nvSpPr>
        <p:spPr>
          <a:xfrm>
            <a:off x="4267200" y="228600"/>
            <a:ext cx="3657600" cy="228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342900" marR="0" lvl="0" indent="-171450" algn="l" rtl="0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1600"/>
              <a:buFont typeface="Calibri"/>
              <a:buNone/>
              <a:defRPr sz="1200"/>
            </a:lvl1pPr>
            <a:lvl2pPr marL="685800" lvl="1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028700" lvl="2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371600" lvl="3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1714500" lvl="4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057400" lvl="5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2400300" lvl="6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2743200" lvl="7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3086100" lvl="8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37" name="Google Shape;237;g178e76b7221_0_519"/>
          <p:cNvSpPr txBox="1">
            <a:spLocks noGrp="1"/>
          </p:cNvSpPr>
          <p:nvPr>
            <p:ph type="dt" idx="10"/>
          </p:nvPr>
        </p:nvSpPr>
        <p:spPr>
          <a:xfrm>
            <a:off x="628650" y="4767263"/>
            <a:ext cx="20574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38" name="Google Shape;238;g178e76b7221_0_519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1pPr>
            <a:lvl2pPr marL="0" lvl="1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2pPr>
            <a:lvl3pPr marL="0" lvl="2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3pPr>
            <a:lvl4pPr marL="0" lvl="3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4pPr>
            <a:lvl5pPr marL="0" lvl="4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5pPr>
            <a:lvl6pPr marL="0" lvl="5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6pPr>
            <a:lvl7pPr marL="0" lvl="6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7pPr>
            <a:lvl8pPr marL="0" lvl="7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8pPr>
            <a:lvl9pPr marL="0" lvl="8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9pPr>
          </a:lstStyle>
          <a:p>
            <a:fld id="{00000000-1234-1234-1234-123412341234}" type="slidenum">
              <a:rPr lang="en-US" smtClean="0"/>
              <a:pPr/>
              <a:t>‹#›</a:t>
            </a:fld>
            <a:endParaRPr lang="en-US">
              <a:solidFill>
                <a:srgbClr val="888888"/>
              </a:solidFill>
            </a:endParaRPr>
          </a:p>
        </p:txBody>
      </p:sp>
      <p:sp>
        <p:nvSpPr>
          <p:cNvPr id="239" name="Google Shape;239;g178e76b7221_0_519"/>
          <p:cNvSpPr txBox="1">
            <a:spLocks noGrp="1"/>
          </p:cNvSpPr>
          <p:nvPr>
            <p:ph type="ftr" idx="11"/>
          </p:nvPr>
        </p:nvSpPr>
        <p:spPr>
          <a:xfrm>
            <a:off x="3028950" y="4767263"/>
            <a:ext cx="30861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891616119"/>
      </p:ext>
    </p:extLst>
  </p:cSld>
  <p:clrMapOvr>
    <a:masterClrMapping/>
  </p:clrMapOvr>
  <p:transition>
    <p:fade/>
  </p:transition>
</p:sldLayout>
</file>

<file path=ppt/slideLayouts/slideLayout8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3-Up Landscape with Caption">
  <p:cSld name="3-Up Landscape with Caption">
    <p:spTree>
      <p:nvGrpSpPr>
        <p:cNvPr id="1" name="Shape 2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1" name="Google Shape;241;g178e76b7221_0_531"/>
          <p:cNvSpPr>
            <a:spLocks noGrp="1"/>
          </p:cNvSpPr>
          <p:nvPr>
            <p:ph type="pic" idx="2"/>
          </p:nvPr>
        </p:nvSpPr>
        <p:spPr>
          <a:xfrm>
            <a:off x="4343400" y="2514600"/>
            <a:ext cx="3947100" cy="2220300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242" name="Google Shape;242;g178e76b7221_0_531"/>
          <p:cNvSpPr>
            <a:spLocks noGrp="1"/>
          </p:cNvSpPr>
          <p:nvPr>
            <p:ph type="pic" idx="3"/>
          </p:nvPr>
        </p:nvSpPr>
        <p:spPr>
          <a:xfrm>
            <a:off x="228600" y="2514600"/>
            <a:ext cx="3947100" cy="2220300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243" name="Google Shape;243;g178e76b7221_0_531"/>
          <p:cNvSpPr>
            <a:spLocks noGrp="1"/>
          </p:cNvSpPr>
          <p:nvPr>
            <p:ph type="pic" idx="4"/>
          </p:nvPr>
        </p:nvSpPr>
        <p:spPr>
          <a:xfrm>
            <a:off x="4343400" y="171450"/>
            <a:ext cx="3947100" cy="2220300"/>
          </a:xfrm>
          <a:prstGeom prst="rect">
            <a:avLst/>
          </a:prstGeom>
          <a:solidFill>
            <a:schemeClr val="lt1"/>
          </a:solidFill>
          <a:ln>
            <a:noFill/>
          </a:ln>
        </p:spPr>
      </p:sp>
      <p:sp>
        <p:nvSpPr>
          <p:cNvPr id="244" name="Google Shape;244;g178e76b7221_0_531"/>
          <p:cNvSpPr txBox="1">
            <a:spLocks noGrp="1"/>
          </p:cNvSpPr>
          <p:nvPr>
            <p:ph type="body" idx="1"/>
          </p:nvPr>
        </p:nvSpPr>
        <p:spPr>
          <a:xfrm>
            <a:off x="228600" y="171450"/>
            <a:ext cx="3947100" cy="2220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342900" marR="0" lvl="0" indent="-171450" algn="r" rtl="0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Calibri"/>
              <a:buNone/>
              <a:defRPr sz="1500" i="0"/>
            </a:lvl1pPr>
            <a:lvl2pPr marL="685800" lvl="1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marL="1028700" lvl="2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371600" lvl="3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marL="1714500" lvl="4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marL="2057400" lvl="5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2400300" lvl="6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2743200" lvl="7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3086100" lvl="8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45" name="Google Shape;245;g178e76b7221_0_531"/>
          <p:cNvSpPr txBox="1">
            <a:spLocks noGrp="1"/>
          </p:cNvSpPr>
          <p:nvPr>
            <p:ph type="dt" idx="10"/>
          </p:nvPr>
        </p:nvSpPr>
        <p:spPr>
          <a:xfrm>
            <a:off x="628650" y="4767263"/>
            <a:ext cx="20574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46" name="Google Shape;246;g178e76b7221_0_531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1pPr>
            <a:lvl2pPr marL="0" lvl="1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2pPr>
            <a:lvl3pPr marL="0" lvl="2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3pPr>
            <a:lvl4pPr marL="0" lvl="3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4pPr>
            <a:lvl5pPr marL="0" lvl="4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5pPr>
            <a:lvl6pPr marL="0" lvl="5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6pPr>
            <a:lvl7pPr marL="0" lvl="6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7pPr>
            <a:lvl8pPr marL="0" lvl="7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8pPr>
            <a:lvl9pPr marL="0" lvl="8" indent="0" algn="r" rtl="0">
              <a:spcBef>
                <a:spcPts val="0"/>
              </a:spcBef>
              <a:buNone/>
              <a:defRPr>
                <a:solidFill>
                  <a:srgbClr val="FFFFFF"/>
                </a:solidFill>
              </a:defRPr>
            </a:lvl9pPr>
          </a:lstStyle>
          <a:p>
            <a:fld id="{00000000-1234-1234-1234-123412341234}" type="slidenum">
              <a:rPr lang="en-US" smtClean="0"/>
              <a:pPr/>
              <a:t>‹#›</a:t>
            </a:fld>
            <a:endParaRPr lang="en-US">
              <a:solidFill>
                <a:srgbClr val="888888"/>
              </a:solidFill>
            </a:endParaRPr>
          </a:p>
        </p:txBody>
      </p:sp>
      <p:sp>
        <p:nvSpPr>
          <p:cNvPr id="247" name="Google Shape;247;g178e76b7221_0_531"/>
          <p:cNvSpPr txBox="1">
            <a:spLocks noGrp="1"/>
          </p:cNvSpPr>
          <p:nvPr>
            <p:ph type="ftr" idx="11"/>
          </p:nvPr>
        </p:nvSpPr>
        <p:spPr>
          <a:xfrm>
            <a:off x="3028950" y="4767263"/>
            <a:ext cx="30861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345082186"/>
      </p:ext>
    </p:extLst>
  </p:cSld>
  <p:clrMapOvr>
    <a:masterClrMapping/>
  </p:clrMapOvr>
  <p:transition>
    <p:fade/>
  </p:transition>
</p:sldLayout>
</file>

<file path=ppt/slideLayouts/slideLayout8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Content 1" type="obj">
  <p:cSld name="Title and Content 1">
    <p:spTree>
      <p:nvGrpSpPr>
        <p:cNvPr id="1" name="Shape 2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9" name="Google Shape;249;g178e76b7221_0_539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1" y="0"/>
            <a:ext cx="6857999" cy="3857625"/>
          </a:xfrm>
          <a:prstGeom prst="rect">
            <a:avLst/>
          </a:prstGeom>
          <a:noFill/>
          <a:ln>
            <a:noFill/>
          </a:ln>
        </p:spPr>
      </p:pic>
      <p:sp>
        <p:nvSpPr>
          <p:cNvPr id="250" name="Google Shape;250;g178e76b7221_0_539"/>
          <p:cNvSpPr txBox="1">
            <a:spLocks noGrp="1"/>
          </p:cNvSpPr>
          <p:nvPr>
            <p:ph type="title"/>
          </p:nvPr>
        </p:nvSpPr>
        <p:spPr>
          <a:xfrm>
            <a:off x="628650" y="273845"/>
            <a:ext cx="7886700" cy="9942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4400"/>
              <a:buFont typeface="Poppins Medium"/>
              <a:buNone/>
              <a:defRPr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51" name="Google Shape;251;g178e76b7221_0_539"/>
          <p:cNvSpPr txBox="1">
            <a:spLocks noGrp="1"/>
          </p:cNvSpPr>
          <p:nvPr>
            <p:ph type="body" idx="1"/>
          </p:nvPr>
        </p:nvSpPr>
        <p:spPr>
          <a:xfrm>
            <a:off x="628650" y="1369219"/>
            <a:ext cx="7886700" cy="3263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342900" lvl="0" indent="-304800" algn="l" rtl="0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rgbClr val="D8D8D8"/>
              </a:buClr>
              <a:buSzPts val="2800"/>
              <a:buChar char="•"/>
              <a:defRPr>
                <a:solidFill>
                  <a:srgbClr val="D8D8D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marL="685800" lvl="1" indent="-285750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rgbClr val="D8D8D8"/>
              </a:buClr>
              <a:buSzPts val="2400"/>
              <a:buChar char="•"/>
              <a:defRPr>
                <a:solidFill>
                  <a:srgbClr val="D8D8D8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2pPr>
            <a:lvl3pPr marL="1028700" lvl="2" indent="-266700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>
                <a:latin typeface="Poppins Medium"/>
                <a:ea typeface="Poppins Medium"/>
                <a:cs typeface="Poppins Medium"/>
                <a:sym typeface="Poppins Medium"/>
              </a:defRPr>
            </a:lvl3pPr>
            <a:lvl4pPr marL="1371600" lvl="3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>
                <a:latin typeface="Poppins Medium"/>
                <a:ea typeface="Poppins Medium"/>
                <a:cs typeface="Poppins Medium"/>
                <a:sym typeface="Poppins Medium"/>
              </a:defRPr>
            </a:lvl4pPr>
            <a:lvl5pPr marL="1714500" lvl="4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>
                <a:latin typeface="Poppins Medium"/>
                <a:ea typeface="Poppins Medium"/>
                <a:cs typeface="Poppins Medium"/>
                <a:sym typeface="Poppins Medium"/>
              </a:defRPr>
            </a:lvl5pPr>
            <a:lvl6pPr marL="2057400" lvl="5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2400300" lvl="6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2743200" lvl="7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3086100" lvl="8" indent="-257175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585366523"/>
      </p:ext>
    </p:extLst>
  </p:cSld>
  <p:clrMapOvr>
    <a:masterClrMapping/>
  </p:clrMapOvr>
</p:sldLayout>
</file>

<file path=ppt/slideLayouts/slideLayout8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Diagram or Organization Chart" type="dgm">
  <p:cSld name="Title and Diagram or Organization Chart">
    <p:spTree>
      <p:nvGrpSpPr>
        <p:cNvPr id="1" name="Shape 2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3" name="Google Shape;253;g178e76b7221_0_543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1" y="0"/>
            <a:ext cx="6857999" cy="3857625"/>
          </a:xfrm>
          <a:prstGeom prst="rect">
            <a:avLst/>
          </a:prstGeom>
          <a:noFill/>
          <a:ln>
            <a:noFill/>
          </a:ln>
        </p:spPr>
      </p:pic>
      <p:sp>
        <p:nvSpPr>
          <p:cNvPr id="254" name="Google Shape;254;g178e76b7221_0_543"/>
          <p:cNvSpPr txBox="1">
            <a:spLocks noGrp="1"/>
          </p:cNvSpPr>
          <p:nvPr>
            <p:ph type="title"/>
          </p:nvPr>
        </p:nvSpPr>
        <p:spPr>
          <a:xfrm>
            <a:off x="457200" y="285753"/>
            <a:ext cx="3570900" cy="428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marR="0" lvl="0" algn="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  <a:defRPr sz="3300" b="0" i="0" u="none" strike="noStrike" cap="none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50"/>
              <a:buNone/>
              <a:defRPr sz="1013"/>
            </a:lvl2pPr>
            <a:lvl3pPr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50"/>
              <a:buNone/>
              <a:defRPr sz="1013"/>
            </a:lvl3pPr>
            <a:lvl4pPr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50"/>
              <a:buNone/>
              <a:defRPr sz="1013"/>
            </a:lvl4pPr>
            <a:lvl5pPr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50"/>
              <a:buNone/>
              <a:defRPr sz="1013"/>
            </a:lvl5pPr>
            <a:lvl6pPr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50"/>
              <a:buNone/>
              <a:defRPr sz="1013"/>
            </a:lvl6pPr>
            <a:lvl7pPr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50"/>
              <a:buNone/>
              <a:defRPr sz="1013"/>
            </a:lvl7pPr>
            <a:lvl8pPr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50"/>
              <a:buNone/>
              <a:defRPr sz="1013"/>
            </a:lvl8pPr>
            <a:lvl9pPr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50"/>
              <a:buNone/>
              <a:defRPr sz="1013"/>
            </a:lvl9pPr>
          </a:lstStyle>
          <a:p>
            <a:endParaRPr/>
          </a:p>
        </p:txBody>
      </p:sp>
      <p:sp>
        <p:nvSpPr>
          <p:cNvPr id="255" name="Google Shape;255;g178e76b7221_0_543"/>
          <p:cNvSpPr>
            <a:spLocks noGrp="1"/>
          </p:cNvSpPr>
          <p:nvPr>
            <p:ph type="dgm" idx="2"/>
          </p:nvPr>
        </p:nvSpPr>
        <p:spPr>
          <a:xfrm>
            <a:off x="4722470" y="285753"/>
            <a:ext cx="3964200" cy="428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lvl1pPr marR="0" lvl="0" algn="l" rtl="0">
              <a:lnSpc>
                <a:spcPct val="90000"/>
              </a:lnSpc>
              <a:spcBef>
                <a:spcPts val="203"/>
              </a:spcBef>
              <a:spcAft>
                <a:spcPts val="0"/>
              </a:spcAft>
              <a:buClr>
                <a:srgbClr val="7F7F7F"/>
              </a:buClr>
              <a:buSzPts val="2400"/>
              <a:buFont typeface="Arimo"/>
              <a:buChar char="✢"/>
              <a:defRPr sz="1800" b="0" i="0" u="none" strike="noStrike" cap="none">
                <a:solidFill>
                  <a:schemeClr val="dk1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marR="0" lvl="1" algn="l" rtl="0">
              <a:lnSpc>
                <a:spcPct val="90000"/>
              </a:lnSpc>
              <a:spcBef>
                <a:spcPts val="158"/>
              </a:spcBef>
              <a:spcAft>
                <a:spcPts val="0"/>
              </a:spcAft>
              <a:buClr>
                <a:srgbClr val="7F7F7F"/>
              </a:buClr>
              <a:buSzPts val="1050"/>
              <a:buFont typeface="Noto Sans"/>
              <a:buChar char="▪"/>
              <a:defRPr sz="788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90000"/>
              </a:lnSpc>
              <a:spcBef>
                <a:spcPts val="158"/>
              </a:spcBef>
              <a:spcAft>
                <a:spcPts val="0"/>
              </a:spcAft>
              <a:buClr>
                <a:srgbClr val="7F7F7F"/>
              </a:buClr>
              <a:buSzPts val="1050"/>
              <a:buFont typeface="Noto Sans"/>
              <a:buChar char="▪"/>
              <a:defRPr sz="788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90000"/>
              </a:lnSpc>
              <a:spcBef>
                <a:spcPts val="158"/>
              </a:spcBef>
              <a:spcAft>
                <a:spcPts val="0"/>
              </a:spcAft>
              <a:buClr>
                <a:srgbClr val="7F7F7F"/>
              </a:buClr>
              <a:buSzPts val="1050"/>
              <a:buFont typeface="Noto Sans"/>
              <a:buChar char="▪"/>
              <a:defRPr sz="788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90000"/>
              </a:lnSpc>
              <a:spcBef>
                <a:spcPts val="158"/>
              </a:spcBef>
              <a:spcAft>
                <a:spcPts val="0"/>
              </a:spcAft>
              <a:buClr>
                <a:srgbClr val="7F7F7F"/>
              </a:buClr>
              <a:buSzPts val="1050"/>
              <a:buFont typeface="Noto Sans"/>
              <a:buChar char="▪"/>
              <a:defRPr sz="788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90000"/>
              </a:lnSpc>
              <a:spcBef>
                <a:spcPts val="162"/>
              </a:spcBef>
              <a:spcAft>
                <a:spcPts val="0"/>
              </a:spcAft>
              <a:buClr>
                <a:srgbClr val="7F7F7F"/>
              </a:buClr>
              <a:buSzPts val="1050"/>
              <a:buFont typeface="Noto Sans"/>
              <a:buChar char="▪"/>
              <a:defRPr sz="788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90000"/>
              </a:lnSpc>
              <a:spcBef>
                <a:spcPts val="162"/>
              </a:spcBef>
              <a:spcAft>
                <a:spcPts val="0"/>
              </a:spcAft>
              <a:buClr>
                <a:srgbClr val="7F7F7F"/>
              </a:buClr>
              <a:buSzPts val="1050"/>
              <a:buFont typeface="Noto Sans"/>
              <a:buChar char="▪"/>
              <a:defRPr sz="788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90000"/>
              </a:lnSpc>
              <a:spcBef>
                <a:spcPts val="162"/>
              </a:spcBef>
              <a:spcAft>
                <a:spcPts val="0"/>
              </a:spcAft>
              <a:buClr>
                <a:srgbClr val="7F7F7F"/>
              </a:buClr>
              <a:buSzPts val="1050"/>
              <a:buFont typeface="Noto Sans"/>
              <a:buChar char="▪"/>
              <a:defRPr sz="788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90000"/>
              </a:lnSpc>
              <a:spcBef>
                <a:spcPts val="162"/>
              </a:spcBef>
              <a:spcAft>
                <a:spcPts val="0"/>
              </a:spcAft>
              <a:buClr>
                <a:srgbClr val="7F7F7F"/>
              </a:buClr>
              <a:buSzPts val="1050"/>
              <a:buFont typeface="Noto Sans"/>
              <a:buChar char="▪"/>
              <a:defRPr sz="788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943490358"/>
      </p:ext>
    </p:extLst>
  </p:cSld>
  <p:clrMapOvr>
    <a:masterClrMapping/>
  </p:clrMapOvr>
</p:sldLayout>
</file>

<file path=ppt/slideLayouts/slideLayout8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ntent with Caption 1">
  <p:cSld name="Content with Caption 1">
    <p:spTree>
      <p:nvGrpSpPr>
        <p:cNvPr id="1" name="Shape 25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7" name="Google Shape;257;g178e76b7221_0_547"/>
          <p:cNvPicPr preferRelativeResize="0"/>
          <p:nvPr/>
        </p:nvPicPr>
        <p:blipFill rotWithShape="1">
          <a:blip r:embed="rId2">
            <a:alphaModFix/>
          </a:blip>
          <a:srcRect/>
          <a:stretch/>
        </p:blipFill>
        <p:spPr>
          <a:xfrm>
            <a:off x="1" y="0"/>
            <a:ext cx="6857999" cy="3857625"/>
          </a:xfrm>
          <a:prstGeom prst="rect">
            <a:avLst/>
          </a:prstGeom>
          <a:noFill/>
          <a:ln>
            <a:noFill/>
          </a:ln>
        </p:spPr>
      </p:pic>
      <p:sp>
        <p:nvSpPr>
          <p:cNvPr id="258" name="Google Shape;258;g178e76b7221_0_547"/>
          <p:cNvSpPr txBox="1">
            <a:spLocks noGrp="1"/>
          </p:cNvSpPr>
          <p:nvPr>
            <p:ph type="title"/>
          </p:nvPr>
        </p:nvSpPr>
        <p:spPr>
          <a:xfrm>
            <a:off x="2286000" y="783771"/>
            <a:ext cx="6090600" cy="563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200"/>
              <a:buFont typeface="Poppins Medium"/>
              <a:buNone/>
              <a:defRPr sz="2400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59" name="Google Shape;259;g178e76b7221_0_547"/>
          <p:cNvSpPr txBox="1">
            <a:spLocks noGrp="1"/>
          </p:cNvSpPr>
          <p:nvPr>
            <p:ph type="body" idx="1"/>
          </p:nvPr>
        </p:nvSpPr>
        <p:spPr>
          <a:xfrm>
            <a:off x="3097411" y="1885950"/>
            <a:ext cx="5279100" cy="28586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342900" lvl="0" indent="-285750" algn="l" rtl="0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1800">
                <a:latin typeface="Poppins Medium"/>
                <a:ea typeface="Poppins Medium"/>
                <a:cs typeface="Poppins Medium"/>
                <a:sym typeface="Poppins Medium"/>
              </a:defRPr>
            </a:lvl1pPr>
            <a:lvl2pPr marL="685800" lvl="1" indent="-171450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050"/>
            </a:lvl2pPr>
            <a:lvl3pPr marL="1028700" lvl="2" indent="-171450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900"/>
            </a:lvl3pPr>
            <a:lvl4pPr marL="1371600" lvl="3" indent="-171450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4pPr>
            <a:lvl5pPr marL="1714500" lvl="4" indent="-171450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5pPr>
            <a:lvl6pPr marL="2057400" lvl="5" indent="-171450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6pPr>
            <a:lvl7pPr marL="2400300" lvl="6" indent="-171450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7pPr>
            <a:lvl8pPr marL="2743200" lvl="7" indent="-171450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8pPr>
            <a:lvl9pPr marL="3086100" lvl="8" indent="-171450" algn="l" rtl="0">
              <a:lnSpc>
                <a:spcPct val="90000"/>
              </a:lnSpc>
              <a:spcBef>
                <a:spcPts val="375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750"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36210363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10" Type="http://schemas.openxmlformats.org/officeDocument/2006/relationships/image" Target="../media/image2.png"/><Relationship Id="rId4" Type="http://schemas.openxmlformats.org/officeDocument/2006/relationships/slideLayout" Target="../slideLayouts/slideLayout4.xml"/><Relationship Id="rId9" Type="http://schemas.openxmlformats.org/officeDocument/2006/relationships/image" Target="../media/image1.png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5.xml"/><Relationship Id="rId13" Type="http://schemas.openxmlformats.org/officeDocument/2006/relationships/slideLayout" Target="../slideLayouts/slideLayout20.xml"/><Relationship Id="rId18" Type="http://schemas.openxmlformats.org/officeDocument/2006/relationships/theme" Target="../theme/theme2.xml"/><Relationship Id="rId3" Type="http://schemas.openxmlformats.org/officeDocument/2006/relationships/slideLayout" Target="../slideLayouts/slideLayout10.xml"/><Relationship Id="rId7" Type="http://schemas.openxmlformats.org/officeDocument/2006/relationships/slideLayout" Target="../slideLayouts/slideLayout14.xml"/><Relationship Id="rId12" Type="http://schemas.openxmlformats.org/officeDocument/2006/relationships/slideLayout" Target="../slideLayouts/slideLayout19.xml"/><Relationship Id="rId17" Type="http://schemas.openxmlformats.org/officeDocument/2006/relationships/slideLayout" Target="../slideLayouts/slideLayout24.xml"/><Relationship Id="rId2" Type="http://schemas.openxmlformats.org/officeDocument/2006/relationships/slideLayout" Target="../slideLayouts/slideLayout9.xml"/><Relationship Id="rId16" Type="http://schemas.openxmlformats.org/officeDocument/2006/relationships/slideLayout" Target="../slideLayouts/slideLayout23.xml"/><Relationship Id="rId1" Type="http://schemas.openxmlformats.org/officeDocument/2006/relationships/slideLayout" Target="../slideLayouts/slideLayout8.xml"/><Relationship Id="rId6" Type="http://schemas.openxmlformats.org/officeDocument/2006/relationships/slideLayout" Target="../slideLayouts/slideLayout13.xml"/><Relationship Id="rId11" Type="http://schemas.openxmlformats.org/officeDocument/2006/relationships/slideLayout" Target="../slideLayouts/slideLayout18.xml"/><Relationship Id="rId5" Type="http://schemas.openxmlformats.org/officeDocument/2006/relationships/slideLayout" Target="../slideLayouts/slideLayout12.xml"/><Relationship Id="rId15" Type="http://schemas.openxmlformats.org/officeDocument/2006/relationships/slideLayout" Target="../slideLayouts/slideLayout22.xml"/><Relationship Id="rId10" Type="http://schemas.openxmlformats.org/officeDocument/2006/relationships/slideLayout" Target="../slideLayouts/slideLayout17.xml"/><Relationship Id="rId19" Type="http://schemas.openxmlformats.org/officeDocument/2006/relationships/image" Target="../media/image2.png"/><Relationship Id="rId4" Type="http://schemas.openxmlformats.org/officeDocument/2006/relationships/slideLayout" Target="../slideLayouts/slideLayout11.xml"/><Relationship Id="rId9" Type="http://schemas.openxmlformats.org/officeDocument/2006/relationships/slideLayout" Target="../slideLayouts/slideLayout16.xml"/><Relationship Id="rId14" Type="http://schemas.openxmlformats.org/officeDocument/2006/relationships/slideLayout" Target="../slideLayouts/slideLayout21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2.xml"/><Relationship Id="rId13" Type="http://schemas.openxmlformats.org/officeDocument/2006/relationships/slideLayout" Target="../slideLayouts/slideLayout37.xml"/><Relationship Id="rId18" Type="http://schemas.openxmlformats.org/officeDocument/2006/relationships/slideLayout" Target="../slideLayouts/slideLayout42.xml"/><Relationship Id="rId3" Type="http://schemas.openxmlformats.org/officeDocument/2006/relationships/slideLayout" Target="../slideLayouts/slideLayout27.xml"/><Relationship Id="rId7" Type="http://schemas.openxmlformats.org/officeDocument/2006/relationships/slideLayout" Target="../slideLayouts/slideLayout31.xml"/><Relationship Id="rId12" Type="http://schemas.openxmlformats.org/officeDocument/2006/relationships/slideLayout" Target="../slideLayouts/slideLayout36.xml"/><Relationship Id="rId17" Type="http://schemas.openxmlformats.org/officeDocument/2006/relationships/slideLayout" Target="../slideLayouts/slideLayout41.xml"/><Relationship Id="rId2" Type="http://schemas.openxmlformats.org/officeDocument/2006/relationships/slideLayout" Target="../slideLayouts/slideLayout26.xml"/><Relationship Id="rId16" Type="http://schemas.openxmlformats.org/officeDocument/2006/relationships/slideLayout" Target="../slideLayouts/slideLayout40.xml"/><Relationship Id="rId1" Type="http://schemas.openxmlformats.org/officeDocument/2006/relationships/slideLayout" Target="../slideLayouts/slideLayout25.xml"/><Relationship Id="rId6" Type="http://schemas.openxmlformats.org/officeDocument/2006/relationships/slideLayout" Target="../slideLayouts/slideLayout30.xml"/><Relationship Id="rId11" Type="http://schemas.openxmlformats.org/officeDocument/2006/relationships/slideLayout" Target="../slideLayouts/slideLayout35.xml"/><Relationship Id="rId5" Type="http://schemas.openxmlformats.org/officeDocument/2006/relationships/slideLayout" Target="../slideLayouts/slideLayout29.xml"/><Relationship Id="rId15" Type="http://schemas.openxmlformats.org/officeDocument/2006/relationships/slideLayout" Target="../slideLayouts/slideLayout39.xml"/><Relationship Id="rId10" Type="http://schemas.openxmlformats.org/officeDocument/2006/relationships/slideLayout" Target="../slideLayouts/slideLayout34.xml"/><Relationship Id="rId19" Type="http://schemas.openxmlformats.org/officeDocument/2006/relationships/theme" Target="../theme/theme3.xml"/><Relationship Id="rId4" Type="http://schemas.openxmlformats.org/officeDocument/2006/relationships/slideLayout" Target="../slideLayouts/slideLayout28.xml"/><Relationship Id="rId9" Type="http://schemas.openxmlformats.org/officeDocument/2006/relationships/slideLayout" Target="../slideLayouts/slideLayout33.xml"/><Relationship Id="rId14" Type="http://schemas.openxmlformats.org/officeDocument/2006/relationships/slideLayout" Target="../slideLayouts/slideLayout38.xml"/></Relationships>
</file>

<file path=ppt/slideMasters/_rels/slideMaster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theme" Target="../theme/theme4.xml"/><Relationship Id="rId1" Type="http://schemas.openxmlformats.org/officeDocument/2006/relationships/slideLayout" Target="../slideLayouts/slideLayout43.xml"/></Relationships>
</file>

<file path=ppt/slideMasters/_rels/slideMaster5.xml.rels><?xml version="1.0" encoding="UTF-8" standalone="yes"?>
<Relationships xmlns="http://schemas.openxmlformats.org/package/2006/relationships"><Relationship Id="rId13" Type="http://schemas.openxmlformats.org/officeDocument/2006/relationships/slideLayout" Target="../slideLayouts/slideLayout56.xml"/><Relationship Id="rId18" Type="http://schemas.openxmlformats.org/officeDocument/2006/relationships/slideLayout" Target="../slideLayouts/slideLayout61.xml"/><Relationship Id="rId26" Type="http://schemas.openxmlformats.org/officeDocument/2006/relationships/slideLayout" Target="../slideLayouts/slideLayout69.xml"/><Relationship Id="rId39" Type="http://schemas.openxmlformats.org/officeDocument/2006/relationships/slideLayout" Target="../slideLayouts/slideLayout82.xml"/><Relationship Id="rId21" Type="http://schemas.openxmlformats.org/officeDocument/2006/relationships/slideLayout" Target="../slideLayouts/slideLayout64.xml"/><Relationship Id="rId34" Type="http://schemas.openxmlformats.org/officeDocument/2006/relationships/slideLayout" Target="../slideLayouts/slideLayout77.xml"/><Relationship Id="rId42" Type="http://schemas.openxmlformats.org/officeDocument/2006/relationships/theme" Target="../theme/theme5.xml"/><Relationship Id="rId7" Type="http://schemas.openxmlformats.org/officeDocument/2006/relationships/slideLayout" Target="../slideLayouts/slideLayout50.xml"/><Relationship Id="rId2" Type="http://schemas.openxmlformats.org/officeDocument/2006/relationships/slideLayout" Target="../slideLayouts/slideLayout45.xml"/><Relationship Id="rId16" Type="http://schemas.openxmlformats.org/officeDocument/2006/relationships/slideLayout" Target="../slideLayouts/slideLayout59.xml"/><Relationship Id="rId20" Type="http://schemas.openxmlformats.org/officeDocument/2006/relationships/slideLayout" Target="../slideLayouts/slideLayout63.xml"/><Relationship Id="rId29" Type="http://schemas.openxmlformats.org/officeDocument/2006/relationships/slideLayout" Target="../slideLayouts/slideLayout72.xml"/><Relationship Id="rId41" Type="http://schemas.openxmlformats.org/officeDocument/2006/relationships/slideLayout" Target="../slideLayouts/slideLayout84.xml"/><Relationship Id="rId1" Type="http://schemas.openxmlformats.org/officeDocument/2006/relationships/slideLayout" Target="../slideLayouts/slideLayout44.xml"/><Relationship Id="rId6" Type="http://schemas.openxmlformats.org/officeDocument/2006/relationships/slideLayout" Target="../slideLayouts/slideLayout49.xml"/><Relationship Id="rId11" Type="http://schemas.openxmlformats.org/officeDocument/2006/relationships/slideLayout" Target="../slideLayouts/slideLayout54.xml"/><Relationship Id="rId24" Type="http://schemas.openxmlformats.org/officeDocument/2006/relationships/slideLayout" Target="../slideLayouts/slideLayout67.xml"/><Relationship Id="rId32" Type="http://schemas.openxmlformats.org/officeDocument/2006/relationships/slideLayout" Target="../slideLayouts/slideLayout75.xml"/><Relationship Id="rId37" Type="http://schemas.openxmlformats.org/officeDocument/2006/relationships/slideLayout" Target="../slideLayouts/slideLayout80.xml"/><Relationship Id="rId40" Type="http://schemas.openxmlformats.org/officeDocument/2006/relationships/slideLayout" Target="../slideLayouts/slideLayout83.xml"/><Relationship Id="rId5" Type="http://schemas.openxmlformats.org/officeDocument/2006/relationships/slideLayout" Target="../slideLayouts/slideLayout48.xml"/><Relationship Id="rId15" Type="http://schemas.openxmlformats.org/officeDocument/2006/relationships/slideLayout" Target="../slideLayouts/slideLayout58.xml"/><Relationship Id="rId23" Type="http://schemas.openxmlformats.org/officeDocument/2006/relationships/slideLayout" Target="../slideLayouts/slideLayout66.xml"/><Relationship Id="rId28" Type="http://schemas.openxmlformats.org/officeDocument/2006/relationships/slideLayout" Target="../slideLayouts/slideLayout71.xml"/><Relationship Id="rId36" Type="http://schemas.openxmlformats.org/officeDocument/2006/relationships/slideLayout" Target="../slideLayouts/slideLayout79.xml"/><Relationship Id="rId10" Type="http://schemas.openxmlformats.org/officeDocument/2006/relationships/slideLayout" Target="../slideLayouts/slideLayout53.xml"/><Relationship Id="rId19" Type="http://schemas.openxmlformats.org/officeDocument/2006/relationships/slideLayout" Target="../slideLayouts/slideLayout62.xml"/><Relationship Id="rId31" Type="http://schemas.openxmlformats.org/officeDocument/2006/relationships/slideLayout" Target="../slideLayouts/slideLayout74.xml"/><Relationship Id="rId4" Type="http://schemas.openxmlformats.org/officeDocument/2006/relationships/slideLayout" Target="../slideLayouts/slideLayout47.xml"/><Relationship Id="rId9" Type="http://schemas.openxmlformats.org/officeDocument/2006/relationships/slideLayout" Target="../slideLayouts/slideLayout52.xml"/><Relationship Id="rId14" Type="http://schemas.openxmlformats.org/officeDocument/2006/relationships/slideLayout" Target="../slideLayouts/slideLayout57.xml"/><Relationship Id="rId22" Type="http://schemas.openxmlformats.org/officeDocument/2006/relationships/slideLayout" Target="../slideLayouts/slideLayout65.xml"/><Relationship Id="rId27" Type="http://schemas.openxmlformats.org/officeDocument/2006/relationships/slideLayout" Target="../slideLayouts/slideLayout70.xml"/><Relationship Id="rId30" Type="http://schemas.openxmlformats.org/officeDocument/2006/relationships/slideLayout" Target="../slideLayouts/slideLayout73.xml"/><Relationship Id="rId35" Type="http://schemas.openxmlformats.org/officeDocument/2006/relationships/slideLayout" Target="../slideLayouts/slideLayout78.xml"/><Relationship Id="rId8" Type="http://schemas.openxmlformats.org/officeDocument/2006/relationships/slideLayout" Target="../slideLayouts/slideLayout51.xml"/><Relationship Id="rId3" Type="http://schemas.openxmlformats.org/officeDocument/2006/relationships/slideLayout" Target="../slideLayouts/slideLayout46.xml"/><Relationship Id="rId12" Type="http://schemas.openxmlformats.org/officeDocument/2006/relationships/slideLayout" Target="../slideLayouts/slideLayout55.xml"/><Relationship Id="rId17" Type="http://schemas.openxmlformats.org/officeDocument/2006/relationships/slideLayout" Target="../slideLayouts/slideLayout60.xml"/><Relationship Id="rId25" Type="http://schemas.openxmlformats.org/officeDocument/2006/relationships/slideLayout" Target="../slideLayouts/slideLayout68.xml"/><Relationship Id="rId33" Type="http://schemas.openxmlformats.org/officeDocument/2006/relationships/slideLayout" Target="../slideLayouts/slideLayout76.xml"/><Relationship Id="rId38" Type="http://schemas.openxmlformats.org/officeDocument/2006/relationships/slideLayout" Target="../slideLayouts/slideLayout8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rotWithShape="1">
          <a:blip r:embed="rId9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06375"/>
            <a:ext cx="8229600" cy="857250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200150"/>
            <a:ext cx="8229600" cy="3394075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868310" y="4767263"/>
            <a:ext cx="1074003" cy="274637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accent1"/>
                </a:solidFill>
              </a:defRPr>
            </a:lvl1pPr>
          </a:lstStyle>
          <a:p>
            <a:fld id="{5BF3BB5E-763F-BA43-A5BB-41E22074D9FC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7" name="Picture 6" descr="Castle Pines logo color.png"/>
          <p:cNvPicPr>
            <a:picLocks noChangeAspect="1"/>
          </p:cNvPicPr>
          <p:nvPr userDrawn="1"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142" y="4666347"/>
            <a:ext cx="1007212" cy="3755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6653973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2" r:id="rId1"/>
    <p:sldLayoutId id="2147483654" r:id="rId2"/>
    <p:sldLayoutId id="2147483655" r:id="rId3"/>
    <p:sldLayoutId id="2147483656" r:id="rId4"/>
    <p:sldLayoutId id="2147483658" r:id="rId5"/>
    <p:sldLayoutId id="2147483659" r:id="rId6"/>
    <p:sldLayoutId id="2147483657" r:id="rId7"/>
  </p:sldLayoutIdLst>
  <p:txStyles>
    <p:titleStyle>
      <a:lvl1pPr algn="l" defTabSz="457200" rtl="0" eaLnBrk="1" latinLnBrk="0" hangingPunct="1">
        <a:spcBef>
          <a:spcPct val="0"/>
        </a:spcBef>
        <a:buNone/>
        <a:defRPr sz="3000" b="1" i="0" kern="1200" cap="all">
          <a:solidFill>
            <a:srgbClr val="336447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ts val="1200"/>
        </a:spcBef>
        <a:spcAft>
          <a:spcPts val="600"/>
        </a:spcAft>
        <a:buClr>
          <a:schemeClr val="accent1"/>
        </a:buClr>
        <a:buFont typeface="Arial"/>
        <a:buChar char="•"/>
        <a:defRPr sz="2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Font typeface="Wingdings" charset="2"/>
        <a:buChar char="§"/>
        <a:defRPr sz="2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Font typeface="Arial"/>
        <a:buChar char="•"/>
        <a:defRPr sz="2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Font typeface="Arial"/>
        <a:buChar char="–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1"/>
        </a:buClr>
        <a:buFont typeface="Arial"/>
        <a:buChar char="»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6350"/>
            <a:ext cx="9144000" cy="5149850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08001" y="457200"/>
            <a:ext cx="6447501" cy="9906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08001" y="1620442"/>
            <a:ext cx="6447501" cy="291058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403850" y="4531022"/>
            <a:ext cx="683954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675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1BEF0D-F0BB-DE4B-95CE-6DB70DBA9567}" type="datetimeFigureOut">
              <a:rPr lang="en-US" dirty="0"/>
              <a:pPr/>
              <a:t>11/4/2022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08001" y="4531022"/>
            <a:ext cx="4723209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675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42998" y="4531022"/>
            <a:ext cx="512504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675">
                <a:solidFill>
                  <a:schemeClr val="accent1"/>
                </a:solidFill>
              </a:defRPr>
            </a:lvl1pPr>
          </a:lstStyle>
          <a:p>
            <a:fld id="{D57F1E4F-1CFF-5643-939E-217C01CDF565}" type="slidenum">
              <a:rPr lang="en-US" dirty="0"/>
              <a:pPr/>
              <a:t>‹#›</a:t>
            </a:fld>
            <a:endParaRPr lang="en-US"/>
          </a:p>
        </p:txBody>
      </p:sp>
      <p:pic>
        <p:nvPicPr>
          <p:cNvPr id="18" name="Picture 17" descr="Castle Pines logo color.png">
            <a:extLst>
              <a:ext uri="{FF2B5EF4-FFF2-40B4-BE49-F238E27FC236}">
                <a16:creationId xmlns:a16="http://schemas.microsoft.com/office/drawing/2014/main" id="{968B9314-DC91-4BEF-9F62-BA50D4C12BA1}"/>
              </a:ext>
            </a:extLst>
          </p:cNvPr>
          <p:cNvPicPr>
            <a:picLocks noChangeAspect="1"/>
          </p:cNvPicPr>
          <p:nvPr userDrawn="1"/>
        </p:nvPicPr>
        <p:blipFill>
          <a:blip r:embed="rId1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142" y="4666347"/>
            <a:ext cx="1007212" cy="3755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19464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  <p:sldLayoutId id="2147483677" r:id="rId17"/>
  </p:sldLayoutIdLst>
  <p:hf hdr="0" ftr="0" dt="0"/>
  <p:txStyles>
    <p:titleStyle>
      <a:lvl1pPr algn="l" defTabSz="342900" rtl="0" eaLnBrk="1" latinLnBrk="0" hangingPunct="1">
        <a:spcBef>
          <a:spcPct val="0"/>
        </a:spcBef>
        <a:buNone/>
        <a:defRPr sz="27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57175" indent="-257175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35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557213" indent="-214313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8572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05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2001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9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15430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9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8859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9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2288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9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25717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9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29146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9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38"/>
          <p:cNvSpPr txBox="1">
            <a:spLocks noGrp="1"/>
          </p:cNvSpPr>
          <p:nvPr>
            <p:ph type="title"/>
          </p:nvPr>
        </p:nvSpPr>
        <p:spPr>
          <a:xfrm>
            <a:off x="628650" y="273845"/>
            <a:ext cx="7886700" cy="9941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marR="0"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endParaRPr/>
          </a:p>
        </p:txBody>
      </p:sp>
      <p:sp>
        <p:nvSpPr>
          <p:cNvPr id="11" name="Google Shape;11;p38"/>
          <p:cNvSpPr txBox="1">
            <a:spLocks noGrp="1"/>
          </p:cNvSpPr>
          <p:nvPr>
            <p:ph type="body" idx="1"/>
          </p:nvPr>
        </p:nvSpPr>
        <p:spPr>
          <a:xfrm>
            <a:off x="628650" y="1369219"/>
            <a:ext cx="7886700" cy="326350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marR="0" lvl="0" indent="-4064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•"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3810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55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2" name="Google Shape;12;p38"/>
          <p:cNvSpPr txBox="1">
            <a:spLocks noGrp="1"/>
          </p:cNvSpPr>
          <p:nvPr>
            <p:ph type="dt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3" name="Google Shape;13;p38"/>
          <p:cNvSpPr txBox="1">
            <a:spLocks noGrp="1"/>
          </p:cNvSpPr>
          <p:nvPr>
            <p:ph type="ftr" idx="11"/>
          </p:nvPr>
        </p:nvSpPr>
        <p:spPr>
          <a:xfrm>
            <a:off x="3028950" y="4767264"/>
            <a:ext cx="30861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4" name="Google Shape;14;p38"/>
          <p:cNvSpPr txBox="1">
            <a:spLocks noGrp="1"/>
          </p:cNvSpPr>
          <p:nvPr>
            <p:ph type="sldNum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fld id="{00000000-1234-1234-1234-123412341234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38795710"/>
      </p:ext>
    </p:extLst>
  </p:cSld>
  <p:clrMap bg1="lt1" tx1="dk1" bg2="dk2" tx2="lt2" accent1="accent1" accent2="accent2" accent3="accent3" accent4="accent4" accent5="accent5" accent6="accent6" hlink="hlink" folHlink="folHlink"/>
  <p:sldLayoutIdLst>
    <p:sldLayoutId id="2147483691" r:id="rId1"/>
    <p:sldLayoutId id="2147483692" r:id="rId2"/>
    <p:sldLayoutId id="2147483693" r:id="rId3"/>
    <p:sldLayoutId id="2147483694" r:id="rId4"/>
    <p:sldLayoutId id="2147483695" r:id="rId5"/>
    <p:sldLayoutId id="2147483696" r:id="rId6"/>
    <p:sldLayoutId id="2147483697" r:id="rId7"/>
    <p:sldLayoutId id="2147483698" r:id="rId8"/>
    <p:sldLayoutId id="2147483699" r:id="rId9"/>
    <p:sldLayoutId id="2147483700" r:id="rId10"/>
    <p:sldLayoutId id="2147483701" r:id="rId11"/>
    <p:sldLayoutId id="2147483702" r:id="rId12"/>
    <p:sldLayoutId id="2147483703" r:id="rId13"/>
    <p:sldLayoutId id="2147483704" r:id="rId14"/>
    <p:sldLayoutId id="2147483705" r:id="rId15"/>
    <p:sldLayoutId id="2147483706" r:id="rId16"/>
    <p:sldLayoutId id="2147483707" r:id="rId17"/>
    <p:sldLayoutId id="2147483708" r:id="rId18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9" name="Google Shape;79;p40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961151883"/>
      </p:ext>
    </p:extLst>
  </p:cSld>
  <p:clrMap bg1="lt1" tx1="dk1" bg2="dk2" tx2="lt2" accent1="accent1" accent2="accent2" accent3="accent3" accent4="accent4" accent5="accent5" accent6="accent6" hlink="hlink" folHlink="folHlink"/>
  <p:sldLayoutIdLst>
    <p:sldLayoutId id="2147483710" r:id="rId1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8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" name="Google Shape;82;g178e76b7221_0_372"/>
          <p:cNvSpPr txBox="1">
            <a:spLocks noGrp="1"/>
          </p:cNvSpPr>
          <p:nvPr>
            <p:ph type="title"/>
          </p:nvPr>
        </p:nvSpPr>
        <p:spPr>
          <a:xfrm>
            <a:off x="628650" y="273844"/>
            <a:ext cx="7886700" cy="9942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marR="0" lvl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>
            <a:endParaRPr/>
          </a:p>
        </p:txBody>
      </p:sp>
      <p:sp>
        <p:nvSpPr>
          <p:cNvPr id="83" name="Google Shape;83;g178e76b7221_0_372"/>
          <p:cNvSpPr txBox="1">
            <a:spLocks noGrp="1"/>
          </p:cNvSpPr>
          <p:nvPr>
            <p:ph type="body" idx="1"/>
          </p:nvPr>
        </p:nvSpPr>
        <p:spPr>
          <a:xfrm>
            <a:off x="628650" y="1369219"/>
            <a:ext cx="7886700" cy="3263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marR="0" lvl="0" indent="-4064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•"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3810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55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84" name="Google Shape;84;g178e76b7221_0_372"/>
          <p:cNvSpPr txBox="1">
            <a:spLocks noGrp="1"/>
          </p:cNvSpPr>
          <p:nvPr>
            <p:ph type="dt" idx="10"/>
          </p:nvPr>
        </p:nvSpPr>
        <p:spPr>
          <a:xfrm>
            <a:off x="628650" y="4767263"/>
            <a:ext cx="20574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85" name="Google Shape;85;g178e76b7221_0_372"/>
          <p:cNvSpPr txBox="1">
            <a:spLocks noGrp="1"/>
          </p:cNvSpPr>
          <p:nvPr>
            <p:ph type="ftr" idx="11"/>
          </p:nvPr>
        </p:nvSpPr>
        <p:spPr>
          <a:xfrm>
            <a:off x="3028950" y="4767263"/>
            <a:ext cx="30861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35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86" name="Google Shape;86;g178e76b7221_0_372"/>
          <p:cNvSpPr txBox="1">
            <a:spLocks noGrp="1"/>
          </p:cNvSpPr>
          <p:nvPr>
            <p:ph type="sldNum" idx="12"/>
          </p:nvPr>
        </p:nvSpPr>
        <p:spPr>
          <a:xfrm>
            <a:off x="6457950" y="4767263"/>
            <a:ext cx="2057400" cy="2738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 rtl="0">
              <a:spcBef>
                <a:spcPts val="0"/>
              </a:spcBef>
              <a:buNone/>
              <a:defRPr sz="9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fld id="{00000000-1234-1234-1234-123412341234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0272061"/>
      </p:ext>
    </p:extLst>
  </p:cSld>
  <p:clrMap bg1="lt1" tx1="dk1" bg2="dk2" tx2="lt2" accent1="accent1" accent2="accent2" accent3="accent3" accent4="accent4" accent5="accent5" accent6="accent6" hlink="hlink" folHlink="folHlink"/>
  <p:sldLayoutIdLst>
    <p:sldLayoutId id="2147483712" r:id="rId1"/>
    <p:sldLayoutId id="2147483713" r:id="rId2"/>
    <p:sldLayoutId id="2147483714" r:id="rId3"/>
    <p:sldLayoutId id="2147483715" r:id="rId4"/>
    <p:sldLayoutId id="2147483716" r:id="rId5"/>
    <p:sldLayoutId id="2147483717" r:id="rId6"/>
    <p:sldLayoutId id="2147483718" r:id="rId7"/>
    <p:sldLayoutId id="2147483719" r:id="rId8"/>
    <p:sldLayoutId id="2147483720" r:id="rId9"/>
    <p:sldLayoutId id="2147483721" r:id="rId10"/>
    <p:sldLayoutId id="2147483722" r:id="rId11"/>
    <p:sldLayoutId id="2147483723" r:id="rId12"/>
    <p:sldLayoutId id="2147483724" r:id="rId13"/>
    <p:sldLayoutId id="2147483725" r:id="rId14"/>
    <p:sldLayoutId id="2147483726" r:id="rId15"/>
    <p:sldLayoutId id="2147483727" r:id="rId16"/>
    <p:sldLayoutId id="2147483728" r:id="rId17"/>
    <p:sldLayoutId id="2147483729" r:id="rId18"/>
    <p:sldLayoutId id="2147483730" r:id="rId19"/>
    <p:sldLayoutId id="2147483731" r:id="rId20"/>
    <p:sldLayoutId id="2147483732" r:id="rId21"/>
    <p:sldLayoutId id="2147483733" r:id="rId22"/>
    <p:sldLayoutId id="2147483734" r:id="rId23"/>
    <p:sldLayoutId id="2147483735" r:id="rId24"/>
    <p:sldLayoutId id="2147483736" r:id="rId25"/>
    <p:sldLayoutId id="2147483737" r:id="rId26"/>
    <p:sldLayoutId id="2147483738" r:id="rId27"/>
    <p:sldLayoutId id="2147483739" r:id="rId28"/>
    <p:sldLayoutId id="2147483740" r:id="rId29"/>
    <p:sldLayoutId id="2147483741" r:id="rId30"/>
    <p:sldLayoutId id="2147483742" r:id="rId31"/>
    <p:sldLayoutId id="2147483743" r:id="rId32"/>
    <p:sldLayoutId id="2147483744" r:id="rId33"/>
    <p:sldLayoutId id="2147483745" r:id="rId34"/>
    <p:sldLayoutId id="2147483746" r:id="rId35"/>
    <p:sldLayoutId id="2147483747" r:id="rId36"/>
    <p:sldLayoutId id="2147483748" r:id="rId37"/>
    <p:sldLayoutId id="2147483749" r:id="rId38"/>
    <p:sldLayoutId id="2147483750" r:id="rId39"/>
    <p:sldLayoutId id="2147483751" r:id="rId40"/>
    <p:sldLayoutId id="2147483752" r:id="rId41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05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png"/><Relationship Id="rId2" Type="http://schemas.openxmlformats.org/officeDocument/2006/relationships/image" Target="../media/image48.jpeg"/><Relationship Id="rId1" Type="http://schemas.openxmlformats.org/officeDocument/2006/relationships/slideLayout" Target="../slideLayouts/slideLayout24.xml"/></Relationships>
</file>

<file path=ppt/slides/_rels/slide2.xml.rels><?xml version="1.0" encoding="UTF-8" standalone="yes"?>
<Relationships xmlns="http://schemas.openxmlformats.org/package/2006/relationships"><Relationship Id="rId8" Type="http://schemas.microsoft.com/office/2007/relationships/diagramDrawing" Target="../diagrams/drawing1.xml"/><Relationship Id="rId3" Type="http://schemas.openxmlformats.org/officeDocument/2006/relationships/image" Target="../media/image50.png"/><Relationship Id="rId7" Type="http://schemas.openxmlformats.org/officeDocument/2006/relationships/diagramColors" Target="../diagrams/colors1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9.xml"/><Relationship Id="rId6" Type="http://schemas.openxmlformats.org/officeDocument/2006/relationships/diagramQuickStyle" Target="../diagrams/quickStyle1.xml"/><Relationship Id="rId5" Type="http://schemas.openxmlformats.org/officeDocument/2006/relationships/diagramLayout" Target="../diagrams/layout1.xml"/><Relationship Id="rId4" Type="http://schemas.openxmlformats.org/officeDocument/2006/relationships/diagramData" Target="../diagrams/data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1.png"/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2.emf"/><Relationship Id="rId1" Type="http://schemas.openxmlformats.org/officeDocument/2006/relationships/slideLayout" Target="../slideLayouts/slideLayout13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emf"/><Relationship Id="rId2" Type="http://schemas.openxmlformats.org/officeDocument/2006/relationships/image" Target="../media/image53.emf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56.emf"/><Relationship Id="rId4" Type="http://schemas.openxmlformats.org/officeDocument/2006/relationships/image" Target="../media/image55.emf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5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40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43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8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9.xml"/><Relationship Id="rId4" Type="http://schemas.openxmlformats.org/officeDocument/2006/relationships/image" Target="../media/image58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jp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9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jp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30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jp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30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jp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30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jp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30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4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55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50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51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5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56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9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31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3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9.xml"/><Relationship Id="rId4" Type="http://schemas.openxmlformats.org/officeDocument/2006/relationships/image" Target="../media/image66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31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33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29.xml"/><Relationship Id="rId4" Type="http://schemas.openxmlformats.org/officeDocument/2006/relationships/image" Target="../media/image69.png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34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0.pn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9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35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33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33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1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30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55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29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33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34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25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31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.png"/><Relationship Id="rId2" Type="http://schemas.openxmlformats.org/officeDocument/2006/relationships/image" Target="../media/image72.jpeg"/><Relationship Id="rId1" Type="http://schemas.openxmlformats.org/officeDocument/2006/relationships/slideLayout" Target="../slideLayouts/slideLayout30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.png"/><Relationship Id="rId2" Type="http://schemas.openxmlformats.org/officeDocument/2006/relationships/image" Target="../media/image74.jpeg"/><Relationship Id="rId1" Type="http://schemas.openxmlformats.org/officeDocument/2006/relationships/slideLayout" Target="../slideLayouts/slideLayout30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6.png"/><Relationship Id="rId2" Type="http://schemas.openxmlformats.org/officeDocument/2006/relationships/image" Target="../media/image75.png"/><Relationship Id="rId1" Type="http://schemas.openxmlformats.org/officeDocument/2006/relationships/slideLayout" Target="../slideLayouts/slideLayout30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8.png"/><Relationship Id="rId2" Type="http://schemas.openxmlformats.org/officeDocument/2006/relationships/image" Target="../media/image77.png"/><Relationship Id="rId1" Type="http://schemas.openxmlformats.org/officeDocument/2006/relationships/slideLayout" Target="../slideLayouts/slideLayout30.xml"/><Relationship Id="rId5" Type="http://schemas.openxmlformats.org/officeDocument/2006/relationships/image" Target="../media/image80.png"/><Relationship Id="rId4" Type="http://schemas.openxmlformats.org/officeDocument/2006/relationships/image" Target="../media/image79.png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2.png"/><Relationship Id="rId2" Type="http://schemas.openxmlformats.org/officeDocument/2006/relationships/image" Target="../media/image81.png"/><Relationship Id="rId1" Type="http://schemas.openxmlformats.org/officeDocument/2006/relationships/slideLayout" Target="../slideLayouts/slideLayout30.xml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4.png"/><Relationship Id="rId2" Type="http://schemas.openxmlformats.org/officeDocument/2006/relationships/image" Target="../media/image83.png"/><Relationship Id="rId1" Type="http://schemas.openxmlformats.org/officeDocument/2006/relationships/slideLayout" Target="../slideLayouts/slideLayout30.xml"/><Relationship Id="rId4" Type="http://schemas.openxmlformats.org/officeDocument/2006/relationships/image" Target="../media/image85.png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6.png"/><Relationship Id="rId2" Type="http://schemas.openxmlformats.org/officeDocument/2006/relationships/image" Target="../media/image83.png"/><Relationship Id="rId1" Type="http://schemas.openxmlformats.org/officeDocument/2006/relationships/slideLayout" Target="../slideLayouts/slideLayout30.xml"/><Relationship Id="rId4" Type="http://schemas.openxmlformats.org/officeDocument/2006/relationships/image" Target="../media/image87.png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8.png"/><Relationship Id="rId2" Type="http://schemas.openxmlformats.org/officeDocument/2006/relationships/image" Target="../media/image83.png"/><Relationship Id="rId1" Type="http://schemas.openxmlformats.org/officeDocument/2006/relationships/slideLayout" Target="../slideLayouts/slideLayout30.xml"/><Relationship Id="rId4" Type="http://schemas.openxmlformats.org/officeDocument/2006/relationships/image" Target="../media/image89.jpeg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png"/><Relationship Id="rId2" Type="http://schemas.openxmlformats.org/officeDocument/2006/relationships/image" Target="../media/image83.png"/><Relationship Id="rId1" Type="http://schemas.openxmlformats.org/officeDocument/2006/relationships/slideLayout" Target="../slideLayouts/slideLayout30.xml"/><Relationship Id="rId4" Type="http://schemas.openxmlformats.org/officeDocument/2006/relationships/image" Target="../media/image91.png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2.png"/><Relationship Id="rId2" Type="http://schemas.openxmlformats.org/officeDocument/2006/relationships/image" Target="../media/image83.png"/><Relationship Id="rId1" Type="http://schemas.openxmlformats.org/officeDocument/2006/relationships/slideLayout" Target="../slideLayouts/slideLayout30.xml"/><Relationship Id="rId4" Type="http://schemas.openxmlformats.org/officeDocument/2006/relationships/image" Target="../media/image93.png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4.jpeg"/><Relationship Id="rId1" Type="http://schemas.openxmlformats.org/officeDocument/2006/relationships/slideLayout" Target="../slideLayouts/slideLayout30.xml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.png"/><Relationship Id="rId2" Type="http://schemas.openxmlformats.org/officeDocument/2006/relationships/image" Target="../media/image95.jpeg"/><Relationship Id="rId1" Type="http://schemas.openxmlformats.org/officeDocument/2006/relationships/slideLayout" Target="../slideLayouts/slideLayout30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96.jpeg"/><Relationship Id="rId1" Type="http://schemas.openxmlformats.org/officeDocument/2006/relationships/slideLayout" Target="../slideLayouts/slideLayout30.xml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.png"/><Relationship Id="rId2" Type="http://schemas.openxmlformats.org/officeDocument/2006/relationships/image" Target="../media/image97.jpeg"/><Relationship Id="rId1" Type="http://schemas.openxmlformats.org/officeDocument/2006/relationships/slideLayout" Target="../slideLayouts/slideLayout30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8.jpeg"/><Relationship Id="rId1" Type="http://schemas.openxmlformats.org/officeDocument/2006/relationships/slideLayout" Target="../slideLayouts/slideLayout30.xml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.png"/><Relationship Id="rId2" Type="http://schemas.openxmlformats.org/officeDocument/2006/relationships/image" Target="../media/image99.jpeg"/><Relationship Id="rId1" Type="http://schemas.openxmlformats.org/officeDocument/2006/relationships/slideLayout" Target="../slideLayouts/slideLayout30.xml"/></Relationships>
</file>

<file path=ppt/slides/_rels/slide5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0.jpeg"/><Relationship Id="rId1" Type="http://schemas.openxmlformats.org/officeDocument/2006/relationships/slideLayout" Target="../slideLayouts/slideLayout30.xml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.png"/><Relationship Id="rId2" Type="http://schemas.openxmlformats.org/officeDocument/2006/relationships/image" Target="../media/image101.png"/><Relationship Id="rId1" Type="http://schemas.openxmlformats.org/officeDocument/2006/relationships/slideLayout" Target="../slideLayouts/slideLayout30.xml"/></Relationships>
</file>

<file path=ppt/slides/_rels/slide6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2.jpeg"/><Relationship Id="rId1" Type="http://schemas.openxmlformats.org/officeDocument/2006/relationships/slideLayout" Target="../slideLayouts/slideLayout30.xml"/></Relationships>
</file>

<file path=ppt/slides/_rels/slide6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3.jpeg"/><Relationship Id="rId1" Type="http://schemas.openxmlformats.org/officeDocument/2006/relationships/slideLayout" Target="../slideLayouts/slideLayout30.xml"/></Relationships>
</file>

<file path=ppt/slides/_rels/slide6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37.xml"/></Relationships>
</file>

<file path=ppt/slides/_rels/slide6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34.xml"/></Relationships>
</file>

<file path=ppt/slides/_rels/slide6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29.xml"/></Relationships>
</file>

<file path=ppt/slides/_rels/slide6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26.xml"/></Relationships>
</file>

<file path=ppt/slides/_rels/slide6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29.xml"/></Relationships>
</file>

<file path=ppt/slides/_rels/slide6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2.xml"/><Relationship Id="rId1" Type="http://schemas.openxmlformats.org/officeDocument/2006/relationships/slideLayout" Target="../slideLayouts/slideLayout9.xml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5.png"/><Relationship Id="rId2" Type="http://schemas.openxmlformats.org/officeDocument/2006/relationships/image" Target="../media/image104.png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06.emf"/></Relationships>
</file>

<file path=ppt/slides/_rels/slide6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7.emf"/><Relationship Id="rId2" Type="http://schemas.openxmlformats.org/officeDocument/2006/relationships/image" Target="../media/image104.png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109.png"/><Relationship Id="rId4" Type="http://schemas.openxmlformats.org/officeDocument/2006/relationships/image" Target="../media/image108.png"/></Relationships>
</file>

<file path=ppt/slides/_rels/slide7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0.emf"/><Relationship Id="rId2" Type="http://schemas.openxmlformats.org/officeDocument/2006/relationships/image" Target="../media/image104.png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112.emf"/><Relationship Id="rId4" Type="http://schemas.openxmlformats.org/officeDocument/2006/relationships/image" Target="../media/image111.emf"/></Relationships>
</file>

<file path=ppt/slides/_rels/slide7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3.png"/><Relationship Id="rId2" Type="http://schemas.openxmlformats.org/officeDocument/2006/relationships/image" Target="../media/image104.png"/><Relationship Id="rId1" Type="http://schemas.openxmlformats.org/officeDocument/2006/relationships/slideLayout" Target="../slideLayouts/slideLayout13.xml"/></Relationships>
</file>

<file path=ppt/slides/_rels/slide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4.png"/><Relationship Id="rId2" Type="http://schemas.openxmlformats.org/officeDocument/2006/relationships/image" Target="../media/image104.png"/><Relationship Id="rId1" Type="http://schemas.openxmlformats.org/officeDocument/2006/relationships/slideLayout" Target="../slideLayouts/slideLayout13.xml"/></Relationships>
</file>

<file path=ppt/slides/_rels/slide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5.jpg"/><Relationship Id="rId2" Type="http://schemas.openxmlformats.org/officeDocument/2006/relationships/image" Target="../media/image104.png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117.jpeg"/><Relationship Id="rId4" Type="http://schemas.openxmlformats.org/officeDocument/2006/relationships/image" Target="../media/image116.jpg"/></Relationships>
</file>

<file path=ppt/slides/_rels/slide7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8.JPG"/><Relationship Id="rId2" Type="http://schemas.openxmlformats.org/officeDocument/2006/relationships/image" Target="../media/image104.png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19.jpg"/></Relationships>
</file>

<file path=ppt/slides/_rels/slide7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0.png"/><Relationship Id="rId2" Type="http://schemas.openxmlformats.org/officeDocument/2006/relationships/image" Target="../media/image104.png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21.png"/></Relationships>
</file>

<file path=ppt/slides/_rels/slide7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2.jpeg"/><Relationship Id="rId2" Type="http://schemas.openxmlformats.org/officeDocument/2006/relationships/image" Target="../media/image104.png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124.jpeg"/><Relationship Id="rId4" Type="http://schemas.openxmlformats.org/officeDocument/2006/relationships/image" Target="../media/image123.png"/></Relationships>
</file>

<file path=ppt/slides/_rels/slide7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6.emf"/><Relationship Id="rId2" Type="http://schemas.openxmlformats.org/officeDocument/2006/relationships/image" Target="../media/image125.emf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129.emf"/><Relationship Id="rId5" Type="http://schemas.openxmlformats.org/officeDocument/2006/relationships/image" Target="../media/image128.emf"/><Relationship Id="rId4" Type="http://schemas.openxmlformats.org/officeDocument/2006/relationships/image" Target="../media/image127.emf"/></Relationships>
</file>

<file path=ppt/slides/_rels/slide7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1.jpg"/><Relationship Id="rId2" Type="http://schemas.openxmlformats.org/officeDocument/2006/relationships/image" Target="../media/image130.jpg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32.jpg"/></Relationships>
</file>

<file path=ppt/slides/_rels/slide7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4.emf"/><Relationship Id="rId2" Type="http://schemas.openxmlformats.org/officeDocument/2006/relationships/image" Target="../media/image133.png"/><Relationship Id="rId1" Type="http://schemas.openxmlformats.org/officeDocument/2006/relationships/slideLayout" Target="../slideLayouts/slideLayout13.xml"/></Relationships>
</file>

<file path=ppt/slides/_rels/slide8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6.png"/><Relationship Id="rId2" Type="http://schemas.openxmlformats.org/officeDocument/2006/relationships/image" Target="../media/image135.jpg"/><Relationship Id="rId1" Type="http://schemas.openxmlformats.org/officeDocument/2006/relationships/slideLayout" Target="../slideLayouts/slideLayout13.xml"/></Relationships>
</file>

<file path=ppt/slides/_rels/slide8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7.emf"/><Relationship Id="rId1" Type="http://schemas.openxmlformats.org/officeDocument/2006/relationships/slideLayout" Target="../slideLayouts/slideLayout13.xml"/></Relationships>
</file>

<file path=ppt/slides/_rels/slide8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9.jpg"/><Relationship Id="rId2" Type="http://schemas.openxmlformats.org/officeDocument/2006/relationships/image" Target="../media/image138.jpg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40.jpg"/></Relationships>
</file>

<file path=ppt/slides/_rels/slide8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1.emf"/><Relationship Id="rId1" Type="http://schemas.openxmlformats.org/officeDocument/2006/relationships/slideLayout" Target="../slideLayouts/slideLayout13.xml"/></Relationships>
</file>

<file path=ppt/slides/_rels/slide8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2.emf"/><Relationship Id="rId1" Type="http://schemas.openxmlformats.org/officeDocument/2006/relationships/slideLayout" Target="../slideLayouts/slideLayout13.xml"/></Relationships>
</file>

<file path=ppt/slides/_rels/slide8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4.png"/><Relationship Id="rId2" Type="http://schemas.openxmlformats.org/officeDocument/2006/relationships/image" Target="../media/image143.png"/><Relationship Id="rId1" Type="http://schemas.openxmlformats.org/officeDocument/2006/relationships/slideLayout" Target="../slideLayouts/slideLayout13.xml"/></Relationships>
</file>

<file path=ppt/slides/_rels/slide8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1.jpeg"/><Relationship Id="rId3" Type="http://schemas.openxmlformats.org/officeDocument/2006/relationships/image" Target="../media/image146.png"/><Relationship Id="rId7" Type="http://schemas.openxmlformats.org/officeDocument/2006/relationships/image" Target="../media/image150.png"/><Relationship Id="rId2" Type="http://schemas.openxmlformats.org/officeDocument/2006/relationships/image" Target="../media/image145.jpe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149.jpeg"/><Relationship Id="rId5" Type="http://schemas.openxmlformats.org/officeDocument/2006/relationships/image" Target="../media/image148.jpeg"/><Relationship Id="rId4" Type="http://schemas.openxmlformats.org/officeDocument/2006/relationships/image" Target="../media/image147.jpg"/></Relationships>
</file>

<file path=ppt/slides/_rels/slide8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>
            <a:extLst>
              <a:ext uri="{FF2B5EF4-FFF2-40B4-BE49-F238E27FC236}">
                <a16:creationId xmlns:a16="http://schemas.microsoft.com/office/drawing/2014/main" id="{88C9B83F-64CD-41C1-925F-A08801FFD0B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0" y="-6350"/>
            <a:ext cx="9144001" cy="5149850"/>
            <a:chOff x="0" y="-8467"/>
            <a:chExt cx="12192000" cy="6866467"/>
          </a:xfrm>
        </p:grpSpPr>
        <p:cxnSp>
          <p:nvCxnSpPr>
            <p:cNvPr id="11" name="Straight Connector 10">
              <a:extLst>
                <a:ext uri="{FF2B5EF4-FFF2-40B4-BE49-F238E27FC236}">
                  <a16:creationId xmlns:a16="http://schemas.microsoft.com/office/drawing/2014/main" id="{E1655065-0BD7-4422-BEC0-4401E998090A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Straight Connector 11">
              <a:extLst>
                <a:ext uri="{FF2B5EF4-FFF2-40B4-BE49-F238E27FC236}">
                  <a16:creationId xmlns:a16="http://schemas.microsoft.com/office/drawing/2014/main" id="{4DDD90AC-ABEC-4A76-9C9C-AD0A5F8FC7F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3" name="Rectangle 23">
              <a:extLst>
                <a:ext uri="{FF2B5EF4-FFF2-40B4-BE49-F238E27FC236}">
                  <a16:creationId xmlns:a16="http://schemas.microsoft.com/office/drawing/2014/main" id="{21A8AFEF-EC50-4C0B-9C64-814B76C8209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Rectangle 25">
              <a:extLst>
                <a:ext uri="{FF2B5EF4-FFF2-40B4-BE49-F238E27FC236}">
                  <a16:creationId xmlns:a16="http://schemas.microsoft.com/office/drawing/2014/main" id="{CAFAA800-E117-4357-84E4-56B63EA03E3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Isosceles Triangle 14">
              <a:extLst>
                <a:ext uri="{FF2B5EF4-FFF2-40B4-BE49-F238E27FC236}">
                  <a16:creationId xmlns:a16="http://schemas.microsoft.com/office/drawing/2014/main" id="{8DDFC9F4-3B45-402D-8AD7-60B3F08ED75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Rectangle 27">
              <a:extLst>
                <a:ext uri="{FF2B5EF4-FFF2-40B4-BE49-F238E27FC236}">
                  <a16:creationId xmlns:a16="http://schemas.microsoft.com/office/drawing/2014/main" id="{F26A0854-FBE4-4587-B349-06BE192BD7F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Rectangle 28">
              <a:extLst>
                <a:ext uri="{FF2B5EF4-FFF2-40B4-BE49-F238E27FC236}">
                  <a16:creationId xmlns:a16="http://schemas.microsoft.com/office/drawing/2014/main" id="{54A9C4C6-FF7D-470E-BFCA-CE4F60A1F0A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Rectangle 29">
              <a:extLst>
                <a:ext uri="{FF2B5EF4-FFF2-40B4-BE49-F238E27FC236}">
                  <a16:creationId xmlns:a16="http://schemas.microsoft.com/office/drawing/2014/main" id="{B1721EA8-4871-45D4-B78F-AE805A3004B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>
              <a:extLst>
                <a:ext uri="{FF2B5EF4-FFF2-40B4-BE49-F238E27FC236}">
                  <a16:creationId xmlns:a16="http://schemas.microsoft.com/office/drawing/2014/main" id="{E5763971-E3A3-45C6-9BA8-2E032C7A55E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Isosceles Triangle 19">
              <a:extLst>
                <a:ext uri="{FF2B5EF4-FFF2-40B4-BE49-F238E27FC236}">
                  <a16:creationId xmlns:a16="http://schemas.microsoft.com/office/drawing/2014/main" id="{32752E94-0E01-4AF5-A43A-F2FAD8737C2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pic>
        <p:nvPicPr>
          <p:cNvPr id="5" name="Picture Placeholder 4" descr="2014-06 CP Scenery 3954.jpg"/>
          <p:cNvPicPr>
            <a:picLocks noGrp="1" noChangeAspect="1"/>
          </p:cNvPicPr>
          <p:nvPr>
            <p:ph type="pic" sz="quarter" idx="13"/>
          </p:nvPr>
        </p:nvPicPr>
        <p:blipFill rotWithShape="1">
          <a:blip r:embed="rId2">
            <a:duotone>
              <a:schemeClr val="accent1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91" t="23353" b="38"/>
          <a:stretch/>
        </p:blipFill>
        <p:spPr>
          <a:xfrm>
            <a:off x="-2362" y="-6350"/>
            <a:ext cx="9143980" cy="5143490"/>
          </a:xfrm>
          <a:prstGeom prst="rect">
            <a:avLst/>
          </a:prstGeom>
        </p:spPr>
      </p:pic>
      <p:sp>
        <p:nvSpPr>
          <p:cNvPr id="22" name="Isosceles Triangle 21">
            <a:extLst>
              <a:ext uri="{FF2B5EF4-FFF2-40B4-BE49-F238E27FC236}">
                <a16:creationId xmlns:a16="http://schemas.microsoft.com/office/drawing/2014/main" id="{F5F0CD5C-72F3-4090-8A69-8E15CB432A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631947" cy="4249615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4" name="Parallelogram 23">
            <a:extLst>
              <a:ext uri="{FF2B5EF4-FFF2-40B4-BE49-F238E27FC236}">
                <a16:creationId xmlns:a16="http://schemas.microsoft.com/office/drawing/2014/main" id="{217496A2-9394-4FB7-BA0E-717D2D2E7A4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800350" y="0"/>
            <a:ext cx="5486400" cy="5143500"/>
          </a:xfrm>
          <a:prstGeom prst="parallelogram">
            <a:avLst>
              <a:gd name="adj" fmla="val 15925"/>
            </a:avLst>
          </a:prstGeom>
          <a:solidFill>
            <a:schemeClr val="bg1">
              <a:alpha val="87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6" name="Straight Connector 25">
            <a:extLst>
              <a:ext uri="{FF2B5EF4-FFF2-40B4-BE49-F238E27FC236}">
                <a16:creationId xmlns:a16="http://schemas.microsoft.com/office/drawing/2014/main" id="{D02CF681-4765-4E88-802F-B2474DCD516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028259" y="0"/>
            <a:ext cx="914400" cy="5143500"/>
          </a:xfrm>
          <a:prstGeom prst="line">
            <a:avLst/>
          </a:prstGeom>
          <a:ln w="9525"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8" name="Straight Connector 27">
            <a:extLst>
              <a:ext uri="{FF2B5EF4-FFF2-40B4-BE49-F238E27FC236}">
                <a16:creationId xmlns:a16="http://schemas.microsoft.com/office/drawing/2014/main" id="{3D57B2BA-243C-45C7-A5D8-46CA719437F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5568950" y="2761059"/>
            <a:ext cx="3572668" cy="2382441"/>
          </a:xfrm>
          <a:prstGeom prst="line">
            <a:avLst/>
          </a:prstGeom>
          <a:ln w="9525">
            <a:solidFill>
              <a:schemeClr val="bg1">
                <a:lumMod val="85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0" name="Rectangle 23">
            <a:extLst>
              <a:ext uri="{FF2B5EF4-FFF2-40B4-BE49-F238E27FC236}">
                <a16:creationId xmlns:a16="http://schemas.microsoft.com/office/drawing/2014/main" id="{67374FB5-CBB7-46FF-95B5-2251BC6856E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886107" y="-6350"/>
            <a:ext cx="2255511" cy="5149850"/>
          </a:xfrm>
          <a:custGeom>
            <a:avLst/>
            <a:gdLst/>
            <a:ahLst/>
            <a:cxnLst/>
            <a:rect l="l" t="t" r="r" b="b"/>
            <a:pathLst>
              <a:path w="3007349" h="6866467">
                <a:moveTo>
                  <a:pt x="2045532" y="0"/>
                </a:moveTo>
                <a:lnTo>
                  <a:pt x="3007349" y="0"/>
                </a:lnTo>
                <a:lnTo>
                  <a:pt x="3007349" y="6866467"/>
                </a:lnTo>
                <a:lnTo>
                  <a:pt x="0" y="6866467"/>
                </a:lnTo>
                <a:lnTo>
                  <a:pt x="2045532" y="0"/>
                </a:lnTo>
                <a:close/>
              </a:path>
            </a:pathLst>
          </a:custGeom>
          <a:solidFill>
            <a:schemeClr val="accent1">
              <a:alpha val="3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2" name="Rectangle 25">
            <a:extLst>
              <a:ext uri="{FF2B5EF4-FFF2-40B4-BE49-F238E27FC236}">
                <a16:creationId xmlns:a16="http://schemas.microsoft.com/office/drawing/2014/main" id="{34BCEAB7-D9E0-40A4-9254-8593BD346EA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202581" y="-6350"/>
            <a:ext cx="1941419" cy="5149850"/>
          </a:xfrm>
          <a:custGeom>
            <a:avLst/>
            <a:gdLst/>
            <a:ahLst/>
            <a:cxnLst/>
            <a:rect l="l" t="t" r="r" b="b"/>
            <a:pathLst>
              <a:path w="2573311" h="6866467">
                <a:moveTo>
                  <a:pt x="0" y="0"/>
                </a:moveTo>
                <a:lnTo>
                  <a:pt x="2573311" y="0"/>
                </a:lnTo>
                <a:lnTo>
                  <a:pt x="2573311" y="6866467"/>
                </a:lnTo>
                <a:lnTo>
                  <a:pt x="1202336" y="6866467"/>
                </a:lnTo>
                <a:lnTo>
                  <a:pt x="0" y="0"/>
                </a:lnTo>
                <a:close/>
              </a:path>
            </a:pathLst>
          </a:custGeom>
          <a:solidFill>
            <a:schemeClr val="accent1">
              <a:alpha val="2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4" name="Isosceles Triangle 33">
            <a:extLst>
              <a:ext uri="{FF2B5EF4-FFF2-40B4-BE49-F238E27FC236}">
                <a16:creationId xmlns:a16="http://schemas.microsoft.com/office/drawing/2014/main" id="{D567A354-BB63-405C-8E5F-2F510E670F1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699249" y="2286000"/>
            <a:ext cx="2444751" cy="2857500"/>
          </a:xfrm>
          <a:prstGeom prst="triangle">
            <a:avLst>
              <a:gd name="adj" fmla="val 100000"/>
            </a:avLst>
          </a:prstGeom>
          <a:solidFill>
            <a:schemeClr val="accent2">
              <a:alpha val="72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630848" y="1494568"/>
            <a:ext cx="5486400" cy="1776849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r" defTabSz="457200">
              <a:lnSpc>
                <a:spcPct val="90000"/>
              </a:lnSpc>
            </a:pPr>
            <a:r>
              <a:rPr lang="en-US" sz="2800" dirty="0">
                <a:solidFill>
                  <a:schemeClr val="accent2">
                    <a:lumMod val="75000"/>
                  </a:schemeClr>
                </a:solidFill>
              </a:rPr>
              <a:t>Castle Pines Chamber</a:t>
            </a:r>
            <a:br>
              <a:rPr lang="en-US" sz="2800" dirty="0">
                <a:solidFill>
                  <a:schemeClr val="accent2">
                    <a:lumMod val="75000"/>
                  </a:schemeClr>
                </a:solidFill>
              </a:rPr>
            </a:br>
            <a:r>
              <a:rPr lang="en-US" sz="2800" dirty="0">
                <a:solidFill>
                  <a:schemeClr val="accent2">
                    <a:lumMod val="75000"/>
                  </a:schemeClr>
                </a:solidFill>
              </a:rPr>
              <a:t>City of CASTLE PINES UPDATE</a:t>
            </a:r>
            <a:br>
              <a:rPr lang="en-US" sz="2800" dirty="0">
                <a:solidFill>
                  <a:schemeClr val="accent2">
                    <a:lumMod val="75000"/>
                  </a:schemeClr>
                </a:solidFill>
              </a:rPr>
            </a:br>
            <a:r>
              <a:rPr lang="en-US" sz="2800" dirty="0">
                <a:solidFill>
                  <a:schemeClr val="accent2">
                    <a:lumMod val="75000"/>
                  </a:schemeClr>
                </a:solidFill>
              </a:rPr>
              <a:t>&amp; URA Overview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017601" y="3271417"/>
            <a:ext cx="3708342" cy="822674"/>
          </a:xfrm>
        </p:spPr>
        <p:txBody>
          <a:bodyPr vert="horz" lIns="91440" tIns="45720" rIns="91440" bIns="45720" rtlCol="0" anchor="t">
            <a:normAutofit/>
          </a:bodyPr>
          <a:lstStyle/>
          <a:p>
            <a:pPr defTabSz="457200">
              <a:spcBef>
                <a:spcPts val="0"/>
              </a:spcBef>
            </a:pPr>
            <a:r>
              <a:rPr lang="en-US" dirty="0">
                <a:solidFill>
                  <a:schemeClr val="tx1">
                    <a:lumMod val="50000"/>
                    <a:lumOff val="50000"/>
                  </a:schemeClr>
                </a:solidFill>
              </a:rPr>
              <a:t>Sam Bishop, AICP</a:t>
            </a:r>
          </a:p>
          <a:p>
            <a:pPr defTabSz="457200">
              <a:spcBef>
                <a:spcPts val="0"/>
              </a:spcBef>
            </a:pPr>
            <a:r>
              <a:rPr lang="en-US" dirty="0">
                <a:solidFill>
                  <a:schemeClr val="tx1">
                    <a:lumMod val="50000"/>
                    <a:lumOff val="50000"/>
                  </a:schemeClr>
                </a:solidFill>
              </a:rPr>
              <a:t>Community Development Director</a:t>
            </a:r>
          </a:p>
        </p:txBody>
      </p:sp>
      <p:sp>
        <p:nvSpPr>
          <p:cNvPr id="36" name="Rectangle 27">
            <a:extLst>
              <a:ext uri="{FF2B5EF4-FFF2-40B4-BE49-F238E27FC236}">
                <a16:creationId xmlns:a16="http://schemas.microsoft.com/office/drawing/2014/main" id="{9185A8D7-2F20-4F7A-97BE-21DB1654C7F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000875" y="-6350"/>
            <a:ext cx="2140744" cy="5149850"/>
          </a:xfrm>
          <a:custGeom>
            <a:avLst/>
            <a:gdLst/>
            <a:ahLst/>
            <a:cxnLst/>
            <a:rect l="l" t="t" r="r" b="b"/>
            <a:pathLst>
              <a:path w="2858013" h="6866467">
                <a:moveTo>
                  <a:pt x="0" y="0"/>
                </a:moveTo>
                <a:lnTo>
                  <a:pt x="2858013" y="0"/>
                </a:lnTo>
                <a:lnTo>
                  <a:pt x="2858013" y="6866467"/>
                </a:lnTo>
                <a:lnTo>
                  <a:pt x="2473942" y="6866467"/>
                </a:lnTo>
                <a:lnTo>
                  <a:pt x="0" y="0"/>
                </a:lnTo>
                <a:close/>
              </a:path>
            </a:pathLst>
          </a:custGeom>
          <a:solidFill>
            <a:schemeClr val="accent2">
              <a:lumMod val="75000"/>
              <a:alpha val="47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8" name="Rectangle 28">
            <a:extLst>
              <a:ext uri="{FF2B5EF4-FFF2-40B4-BE49-F238E27FC236}">
                <a16:creationId xmlns:a16="http://schemas.microsoft.com/office/drawing/2014/main" id="{CB65BD56-22B3-4E13-BFCA-B8E8BEB92D6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8174047" y="-6350"/>
            <a:ext cx="967571" cy="5149850"/>
          </a:xfrm>
          <a:custGeom>
            <a:avLst/>
            <a:gdLst/>
            <a:ahLst/>
            <a:cxnLst/>
            <a:rect l="l" t="t" r="r" b="b"/>
            <a:pathLst>
              <a:path w="1290094" h="6858000">
                <a:moveTo>
                  <a:pt x="1019735" y="0"/>
                </a:moveTo>
                <a:lnTo>
                  <a:pt x="1290094" y="0"/>
                </a:lnTo>
                <a:lnTo>
                  <a:pt x="1290094" y="6858000"/>
                </a:lnTo>
                <a:lnTo>
                  <a:pt x="0" y="6858000"/>
                </a:lnTo>
                <a:lnTo>
                  <a:pt x="1019735" y="0"/>
                </a:lnTo>
                <a:close/>
              </a:path>
            </a:pathLst>
          </a:custGeom>
          <a:solidFill>
            <a:schemeClr val="accent1">
              <a:lumMod val="60000"/>
              <a:lumOff val="40000"/>
              <a:alpha val="7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40" name="Rectangle 29">
            <a:extLst>
              <a:ext uri="{FF2B5EF4-FFF2-40B4-BE49-F238E27FC236}">
                <a16:creationId xmlns:a16="http://schemas.microsoft.com/office/drawing/2014/main" id="{6790ED68-BCA0-4247-A72F-1CB85DF068C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8204249" y="-6350"/>
            <a:ext cx="937369" cy="5149850"/>
          </a:xfrm>
          <a:custGeom>
            <a:avLst/>
            <a:gdLst/>
            <a:ahLst/>
            <a:cxnLst/>
            <a:rect l="l" t="t" r="r" b="b"/>
            <a:pathLst>
              <a:path w="1249825" h="6858000">
                <a:moveTo>
                  <a:pt x="0" y="0"/>
                </a:moveTo>
                <a:lnTo>
                  <a:pt x="1249825" y="0"/>
                </a:lnTo>
                <a:lnTo>
                  <a:pt x="1249825" y="6858000"/>
                </a:lnTo>
                <a:lnTo>
                  <a:pt x="1109382" y="6858000"/>
                </a:lnTo>
                <a:lnTo>
                  <a:pt x="0" y="0"/>
                </a:lnTo>
                <a:close/>
              </a:path>
            </a:pathLst>
          </a:custGeom>
          <a:solidFill>
            <a:schemeClr val="accent1">
              <a:alpha val="6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42" name="Isosceles Triangle 41">
            <a:extLst>
              <a:ext uri="{FF2B5EF4-FFF2-40B4-BE49-F238E27FC236}">
                <a16:creationId xmlns:a16="http://schemas.microsoft.com/office/drawing/2014/main" id="{DD0F2B3F-DC55-4FA7-B667-1ACD0792093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778749" y="2692400"/>
            <a:ext cx="1362869" cy="2451100"/>
          </a:xfrm>
          <a:prstGeom prst="triangle">
            <a:avLst>
              <a:gd name="adj" fmla="val 100000"/>
            </a:avLst>
          </a:prstGeom>
          <a:solidFill>
            <a:schemeClr val="accent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643D5F17-9A10-46FE-BFC1-A2234555F1B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806715" y="172432"/>
            <a:ext cx="3179149" cy="1363109"/>
          </a:xfrm>
          <a:prstGeom prst="rect">
            <a:avLst/>
          </a:prstGeom>
          <a:effectLst>
            <a:softEdge rad="50800"/>
          </a:effectLst>
        </p:spPr>
      </p:pic>
    </p:spTree>
    <p:extLst>
      <p:ext uri="{BB962C8B-B14F-4D97-AF65-F5344CB8AC3E}">
        <p14:creationId xmlns:p14="http://schemas.microsoft.com/office/powerpoint/2010/main" val="16533136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046220" y="457200"/>
            <a:ext cx="2802951" cy="990600"/>
          </a:xfrm>
        </p:spPr>
        <p:txBody>
          <a:bodyPr vert="horz" lIns="91440" tIns="45720" rIns="91440" bIns="45720" rtlCol="0">
            <a:normAutofit/>
          </a:bodyPr>
          <a:lstStyle/>
          <a:p>
            <a:pPr defTabSz="457200"/>
            <a:r>
              <a:rPr lang="en-US" sz="4000" b="1"/>
              <a:t>Overview</a:t>
            </a:r>
            <a:r>
              <a:rPr lang="en-US" b="1"/>
              <a:t> 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EDA44F5B-BD37-4B72-8D3F-F76E9B491350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9175" r="11816" b="-1"/>
          <a:stretch/>
        </p:blipFill>
        <p:spPr>
          <a:xfrm>
            <a:off x="20" y="10"/>
            <a:ext cx="4226540" cy="5143490"/>
          </a:xfrm>
          <a:custGeom>
            <a:avLst/>
            <a:gdLst/>
            <a:ahLst/>
            <a:cxnLst/>
            <a:rect l="l" t="t" r="r" b="b"/>
            <a:pathLst>
              <a:path w="5394960" h="6858000">
                <a:moveTo>
                  <a:pt x="842596" y="0"/>
                </a:moveTo>
                <a:lnTo>
                  <a:pt x="5394960" y="0"/>
                </a:lnTo>
                <a:lnTo>
                  <a:pt x="5394960" y="21851"/>
                </a:lnTo>
                <a:lnTo>
                  <a:pt x="4365943" y="6858000"/>
                </a:lnTo>
                <a:lnTo>
                  <a:pt x="0" y="6858000"/>
                </a:lnTo>
                <a:lnTo>
                  <a:pt x="0" y="5666154"/>
                </a:lnTo>
                <a:close/>
              </a:path>
            </a:pathLst>
          </a:custGeom>
        </p:spPr>
      </p:pic>
      <p:graphicFrame>
        <p:nvGraphicFramePr>
          <p:cNvPr id="63" name="Content Placeholder 2">
            <a:extLst>
              <a:ext uri="{FF2B5EF4-FFF2-40B4-BE49-F238E27FC236}">
                <a16:creationId xmlns:a16="http://schemas.microsoft.com/office/drawing/2014/main" id="{A9848FD4-F94E-4794-ACB8-B05EB9D0344A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663701833"/>
              </p:ext>
            </p:extLst>
          </p:nvPr>
        </p:nvGraphicFramePr>
        <p:xfrm>
          <a:off x="4003200" y="1563336"/>
          <a:ext cx="3989528" cy="426473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</p:spTree>
    <p:extLst>
      <p:ext uri="{BB962C8B-B14F-4D97-AF65-F5344CB8AC3E}">
        <p14:creationId xmlns:p14="http://schemas.microsoft.com/office/powerpoint/2010/main" val="284572629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17250"/>
            <a:ext cx="5206083" cy="595765"/>
          </a:xfrm>
        </p:spPr>
        <p:txBody>
          <a:bodyPr>
            <a:noAutofit/>
          </a:bodyPr>
          <a:lstStyle/>
          <a:p>
            <a:r>
              <a:rPr lang="en-US" sz="2800" dirty="0"/>
              <a:t>Numbers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39CDB240-A059-4AE9-B951-8365C6D226D4}"/>
              </a:ext>
            </a:extLst>
          </p:cNvPr>
          <p:cNvSpPr txBox="1"/>
          <p:nvPr/>
        </p:nvSpPr>
        <p:spPr>
          <a:xfrm>
            <a:off x="139408" y="655415"/>
            <a:ext cx="4507543" cy="447814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spcBef>
                <a:spcPts val="1200"/>
              </a:spcBef>
              <a:spcAft>
                <a:spcPts val="600"/>
              </a:spcAft>
              <a:buFont typeface="Wingdings" panose="05000000000000000000" pitchFamily="2" charset="2"/>
              <a:buChar char="Ø"/>
            </a:pPr>
            <a:r>
              <a:rPr lang="en-US" sz="2000" dirty="0"/>
              <a:t>2020 New Residential Starts: </a:t>
            </a:r>
            <a:r>
              <a:rPr lang="en-US" sz="2000" b="1" dirty="0"/>
              <a:t>413</a:t>
            </a:r>
          </a:p>
          <a:p>
            <a:pPr marL="285750" indent="-285750">
              <a:spcBef>
                <a:spcPts val="1200"/>
              </a:spcBef>
              <a:spcAft>
                <a:spcPts val="600"/>
              </a:spcAft>
              <a:buFont typeface="Wingdings" panose="05000000000000000000" pitchFamily="2" charset="2"/>
              <a:buChar char="Ø"/>
            </a:pPr>
            <a:r>
              <a:rPr lang="en-US" sz="2000" dirty="0"/>
              <a:t>2021 New Residential Starts: </a:t>
            </a:r>
            <a:r>
              <a:rPr lang="en-US" sz="2000" b="1" dirty="0"/>
              <a:t>620</a:t>
            </a:r>
          </a:p>
          <a:p>
            <a:pPr marL="285750" indent="-285750">
              <a:spcBef>
                <a:spcPts val="1200"/>
              </a:spcBef>
              <a:spcAft>
                <a:spcPts val="600"/>
              </a:spcAft>
              <a:buFont typeface="Wingdings" panose="05000000000000000000" pitchFamily="2" charset="2"/>
              <a:buChar char="Ø"/>
            </a:pPr>
            <a:r>
              <a:rPr lang="en-US" sz="2000" dirty="0"/>
              <a:t>YTD New Residential Starts: </a:t>
            </a:r>
            <a:r>
              <a:rPr lang="en-US" sz="2000" b="1" dirty="0"/>
              <a:t>354</a:t>
            </a:r>
          </a:p>
          <a:p>
            <a:pPr marL="285750" indent="-285750">
              <a:spcBef>
                <a:spcPts val="1200"/>
              </a:spcBef>
              <a:spcAft>
                <a:spcPts val="600"/>
              </a:spcAft>
              <a:buFont typeface="Wingdings" panose="05000000000000000000" pitchFamily="2" charset="2"/>
              <a:buChar char="Ø"/>
            </a:pPr>
            <a:r>
              <a:rPr lang="en-US" sz="2000" dirty="0"/>
              <a:t>2023 Residential Projection: </a:t>
            </a:r>
            <a:r>
              <a:rPr lang="en-US" sz="2000" b="1" dirty="0"/>
              <a:t>645</a:t>
            </a:r>
          </a:p>
          <a:p>
            <a:pPr marL="285750" indent="-285750">
              <a:spcBef>
                <a:spcPts val="1200"/>
              </a:spcBef>
              <a:spcAft>
                <a:spcPts val="600"/>
              </a:spcAft>
              <a:buFont typeface="Wingdings" panose="05000000000000000000" pitchFamily="2" charset="2"/>
              <a:buChar char="Ø"/>
            </a:pPr>
            <a:r>
              <a:rPr lang="en-US" sz="2000" dirty="0"/>
              <a:t>2010 Population: </a:t>
            </a:r>
            <a:r>
              <a:rPr lang="en-US" sz="2000" b="1" dirty="0"/>
              <a:t>10,360</a:t>
            </a:r>
          </a:p>
          <a:p>
            <a:pPr marL="285750" indent="-285750">
              <a:spcBef>
                <a:spcPts val="1200"/>
              </a:spcBef>
              <a:spcAft>
                <a:spcPts val="600"/>
              </a:spcAft>
              <a:buFont typeface="Wingdings" panose="05000000000000000000" pitchFamily="2" charset="2"/>
              <a:buChar char="Ø"/>
            </a:pPr>
            <a:r>
              <a:rPr lang="en-US" sz="2000" dirty="0"/>
              <a:t>2022 Population: </a:t>
            </a:r>
            <a:r>
              <a:rPr lang="en-US" sz="2000" b="1" dirty="0"/>
              <a:t>14,278</a:t>
            </a:r>
            <a:r>
              <a:rPr lang="en-US" sz="2000" dirty="0"/>
              <a:t>                 (±40% increase)</a:t>
            </a:r>
          </a:p>
          <a:p>
            <a:pPr marL="285750" indent="-285750">
              <a:spcBef>
                <a:spcPts val="1200"/>
              </a:spcBef>
              <a:spcAft>
                <a:spcPts val="600"/>
              </a:spcAft>
              <a:buFont typeface="Wingdings" panose="05000000000000000000" pitchFamily="2" charset="2"/>
              <a:buChar char="Ø"/>
            </a:pPr>
            <a:r>
              <a:rPr lang="en-US" sz="2000" dirty="0"/>
              <a:t>2040 Population Est.: </a:t>
            </a:r>
            <a:r>
              <a:rPr lang="en-US" sz="2000" b="1" dirty="0"/>
              <a:t>34,000</a:t>
            </a:r>
          </a:p>
          <a:p>
            <a:pPr marL="285750" indent="-285750">
              <a:spcBef>
                <a:spcPts val="1200"/>
              </a:spcBef>
              <a:spcAft>
                <a:spcPts val="600"/>
              </a:spcAft>
              <a:buFont typeface="Wingdings" panose="05000000000000000000" pitchFamily="2" charset="2"/>
              <a:buChar char="Ø"/>
            </a:pPr>
            <a:endParaRPr lang="en-US" sz="2000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42633107-64C8-8CDC-924E-CA78BD74B5A3}"/>
              </a:ext>
            </a:extLst>
          </p:cNvPr>
          <p:cNvSpPr txBox="1"/>
          <p:nvPr/>
        </p:nvSpPr>
        <p:spPr>
          <a:xfrm>
            <a:off x="4786359" y="655415"/>
            <a:ext cx="4357641" cy="31700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spcBef>
                <a:spcPts val="1200"/>
              </a:spcBef>
              <a:spcAft>
                <a:spcPts val="600"/>
              </a:spcAft>
              <a:buFont typeface="Wingdings" panose="05000000000000000000" pitchFamily="2" charset="2"/>
              <a:buChar char="Ø"/>
            </a:pPr>
            <a:r>
              <a:rPr lang="en-US" sz="2000" dirty="0"/>
              <a:t>2021 Median Home Sales Price: </a:t>
            </a:r>
            <a:r>
              <a:rPr lang="en-US" sz="2000" b="1" dirty="0"/>
              <a:t>$</a:t>
            </a:r>
            <a:r>
              <a:rPr lang="en-US" sz="2000" b="1" dirty="0" err="1"/>
              <a:t>765K</a:t>
            </a:r>
            <a:endParaRPr lang="en-US" sz="2000" b="1" dirty="0"/>
          </a:p>
          <a:p>
            <a:pPr marL="285750" indent="-285750">
              <a:spcBef>
                <a:spcPts val="1200"/>
              </a:spcBef>
              <a:spcAft>
                <a:spcPts val="600"/>
              </a:spcAft>
              <a:buFont typeface="Wingdings" panose="05000000000000000000" pitchFamily="2" charset="2"/>
              <a:buChar char="Ø"/>
            </a:pPr>
            <a:r>
              <a:rPr lang="en-US" sz="2000" dirty="0"/>
              <a:t>2022 Median Home Sales Price: </a:t>
            </a:r>
            <a:r>
              <a:rPr lang="en-US" sz="2000" b="1" dirty="0"/>
              <a:t>$</a:t>
            </a:r>
            <a:r>
              <a:rPr lang="en-US" sz="2000" b="1" dirty="0" err="1"/>
              <a:t>876K</a:t>
            </a:r>
            <a:endParaRPr lang="en-US" sz="2000" b="1" dirty="0"/>
          </a:p>
          <a:p>
            <a:pPr marL="285750" indent="-285750">
              <a:spcBef>
                <a:spcPts val="1200"/>
              </a:spcBef>
              <a:spcAft>
                <a:spcPts val="600"/>
              </a:spcAft>
              <a:buFont typeface="Wingdings" panose="05000000000000000000" pitchFamily="2" charset="2"/>
              <a:buChar char="Ø"/>
            </a:pPr>
            <a:r>
              <a:rPr lang="en-US" sz="2000" dirty="0"/>
              <a:t>2022 Median Age: </a:t>
            </a:r>
            <a:r>
              <a:rPr lang="en-US" sz="2000" b="1" dirty="0"/>
              <a:t>40.1</a:t>
            </a:r>
          </a:p>
          <a:p>
            <a:pPr>
              <a:spcBef>
                <a:spcPts val="1200"/>
              </a:spcBef>
              <a:spcAft>
                <a:spcPts val="600"/>
              </a:spcAft>
            </a:pPr>
            <a:endParaRPr lang="en-US" sz="2000" b="1" dirty="0"/>
          </a:p>
          <a:p>
            <a:pPr>
              <a:spcBef>
                <a:spcPts val="1200"/>
              </a:spcBef>
              <a:spcAft>
                <a:spcPts val="600"/>
              </a:spcAft>
            </a:pPr>
            <a:r>
              <a:rPr lang="en-US" sz="2000" dirty="0"/>
              <a:t>   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508328CB-9312-AB35-9EA6-E583D1D4CEE6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9493" t="69486" r="57512" b="3038"/>
          <a:stretch/>
        </p:blipFill>
        <p:spPr>
          <a:xfrm>
            <a:off x="5206083" y="2894489"/>
            <a:ext cx="3755073" cy="22049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2662228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8631C7C4-B811-4023-85A2-886FC92F66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pPr/>
              <a:t>4</a:t>
            </a:fld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5B824E17-1C20-0707-A9C6-DBF744F22A03}"/>
              </a:ext>
            </a:extLst>
          </p:cNvPr>
          <p:cNvPicPr>
            <a:picLocks noChangeAspect="1"/>
          </p:cNvPicPr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100118" y="263308"/>
            <a:ext cx="8963317" cy="4346166"/>
          </a:xfrm>
          <a:prstGeom prst="rect">
            <a:avLst/>
          </a:prstGeom>
        </p:spPr>
      </p:pic>
      <p:sp>
        <p:nvSpPr>
          <p:cNvPr id="6" name="Title 5">
            <a:extLst>
              <a:ext uri="{FF2B5EF4-FFF2-40B4-BE49-F238E27FC236}">
                <a16:creationId xmlns:a16="http://schemas.microsoft.com/office/drawing/2014/main" id="{70672600-822B-569C-22D3-2B85C23DBEB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530492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8631C7C4-B811-4023-85A2-886FC92F66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pPr/>
              <a:t>5</a:t>
            </a:fld>
            <a:endParaRPr lang="en-US"/>
          </a:p>
        </p:txBody>
      </p:sp>
      <p:sp>
        <p:nvSpPr>
          <p:cNvPr id="6" name="Title 5">
            <a:extLst>
              <a:ext uri="{FF2B5EF4-FFF2-40B4-BE49-F238E27FC236}">
                <a16:creationId xmlns:a16="http://schemas.microsoft.com/office/drawing/2014/main" id="{70672600-822B-569C-22D3-2B85C23DBEB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02753FD9-FF5C-7D11-E2FE-7D0AAF73D24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551" y="605301"/>
            <a:ext cx="5227967" cy="2489012"/>
          </a:xfrm>
          <a:prstGeom prst="rect">
            <a:avLst/>
          </a:prstGeom>
          <a:ln w="12700">
            <a:solidFill>
              <a:schemeClr val="bg2">
                <a:lumMod val="10000"/>
              </a:schemeClr>
            </a:solidFill>
          </a:ln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4E134048-AB54-7B49-2444-03258331AE4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51454" y="3187771"/>
            <a:ext cx="1783421" cy="1907270"/>
          </a:xfrm>
          <a:prstGeom prst="rect">
            <a:avLst/>
          </a:prstGeom>
          <a:ln w="12700">
            <a:solidFill>
              <a:schemeClr val="bg2">
                <a:lumMod val="10000"/>
              </a:schemeClr>
            </a:solidFill>
          </a:ln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6082A9EA-9816-793F-C685-28F4E4195DF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442998" y="600249"/>
            <a:ext cx="1783421" cy="1940412"/>
          </a:xfrm>
          <a:prstGeom prst="rect">
            <a:avLst/>
          </a:prstGeom>
          <a:ln w="12700">
            <a:solidFill>
              <a:schemeClr val="bg2">
                <a:lumMod val="10000"/>
              </a:schemeClr>
            </a:solidFill>
          </a:ln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D7AB76F9-53C0-95A9-67C1-5C2EC9B006AE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t="2125" b="2792"/>
          <a:stretch/>
        </p:blipFill>
        <p:spPr>
          <a:xfrm>
            <a:off x="3986339" y="2610518"/>
            <a:ext cx="5124271" cy="2489012"/>
          </a:xfrm>
          <a:prstGeom prst="rect">
            <a:avLst/>
          </a:prstGeom>
          <a:ln w="12700">
            <a:solidFill>
              <a:schemeClr val="bg2">
                <a:lumMod val="10000"/>
              </a:schemeClr>
            </a:solidFill>
          </a:ln>
        </p:spPr>
      </p:pic>
      <p:sp>
        <p:nvSpPr>
          <p:cNvPr id="13" name="Title 1">
            <a:extLst>
              <a:ext uri="{FF2B5EF4-FFF2-40B4-BE49-F238E27FC236}">
                <a16:creationId xmlns:a16="http://schemas.microsoft.com/office/drawing/2014/main" id="{4E385148-82CF-8353-B58A-D2755EE85794}"/>
              </a:ext>
            </a:extLst>
          </p:cNvPr>
          <p:cNvSpPr txBox="1">
            <a:spLocks/>
          </p:cNvSpPr>
          <p:nvPr/>
        </p:nvSpPr>
        <p:spPr>
          <a:xfrm>
            <a:off x="0" y="117250"/>
            <a:ext cx="5206083" cy="595765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l" defTabSz="342900" rtl="0" eaLnBrk="1" latinLnBrk="0" hangingPunct="1">
              <a:spcBef>
                <a:spcPct val="0"/>
              </a:spcBef>
              <a:buNone/>
              <a:defRPr sz="2700" kern="120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r>
              <a:rPr lang="en-US" sz="2800" dirty="0"/>
              <a:t>2022 Community Survey </a:t>
            </a:r>
          </a:p>
        </p:txBody>
      </p:sp>
    </p:spTree>
    <p:extLst>
      <p:ext uri="{BB962C8B-B14F-4D97-AF65-F5344CB8AC3E}">
        <p14:creationId xmlns:p14="http://schemas.microsoft.com/office/powerpoint/2010/main" val="294640989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8631C7C4-B811-4023-85A2-886FC92F66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pPr/>
              <a:t>6</a:t>
            </a:fld>
            <a:endParaRPr lang="en-US"/>
          </a:p>
        </p:txBody>
      </p:sp>
      <p:sp>
        <p:nvSpPr>
          <p:cNvPr id="6" name="Title 5">
            <a:extLst>
              <a:ext uri="{FF2B5EF4-FFF2-40B4-BE49-F238E27FC236}">
                <a16:creationId xmlns:a16="http://schemas.microsoft.com/office/drawing/2014/main" id="{70672600-822B-569C-22D3-2B85C23DBEB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z="3600" dirty="0"/>
              <a:t>URA Overview</a:t>
            </a:r>
            <a:br>
              <a:rPr lang="en-US" dirty="0"/>
            </a:br>
            <a:r>
              <a:rPr lang="en-US" dirty="0"/>
              <a:t>DCI Inc. &amp; Parker Urban Renewal Authority</a:t>
            </a:r>
          </a:p>
        </p:txBody>
      </p:sp>
    </p:spTree>
    <p:extLst>
      <p:ext uri="{BB962C8B-B14F-4D97-AF65-F5344CB8AC3E}">
        <p14:creationId xmlns:p14="http://schemas.microsoft.com/office/powerpoint/2010/main" val="60666924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5" name="Google Shape;265;g173d6963376_0_1"/>
          <p:cNvSpPr txBox="1">
            <a:spLocks noGrp="1"/>
          </p:cNvSpPr>
          <p:nvPr>
            <p:ph type="subTitle" idx="1"/>
          </p:nvPr>
        </p:nvSpPr>
        <p:spPr>
          <a:xfrm>
            <a:off x="1485900" y="3058294"/>
            <a:ext cx="6125850" cy="1872000"/>
          </a:xfrm>
          <a:prstGeom prst="rect">
            <a:avLst/>
          </a:prstGeom>
        </p:spPr>
        <p:txBody>
          <a:bodyPr spcFirstLastPara="1" wrap="square" lIns="68569" tIns="34275" rIns="68569" bIns="34275" anchor="t" anchorCtr="0">
            <a:normAutofit/>
          </a:bodyPr>
          <a:lstStyle/>
          <a:p>
            <a:pPr marL="0" indent="0"/>
            <a:r>
              <a:rPr lang="en-US" sz="4669"/>
              <a:t>RE-IMAGINING </a:t>
            </a:r>
            <a:endParaRPr sz="4669"/>
          </a:p>
          <a:p>
            <a:pPr marL="0" indent="0"/>
            <a:r>
              <a:rPr lang="en-US" sz="2936"/>
              <a:t>UNDERUTILIZED PLACES</a:t>
            </a:r>
            <a:endParaRPr sz="2325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0" name="Google Shape;270;p5"/>
          <p:cNvSpPr txBox="1">
            <a:spLocks noGrp="1"/>
          </p:cNvSpPr>
          <p:nvPr>
            <p:ph type="body" idx="1"/>
          </p:nvPr>
        </p:nvSpPr>
        <p:spPr>
          <a:xfrm>
            <a:off x="4766625" y="1640363"/>
            <a:ext cx="2950875" cy="3086100"/>
          </a:xfrm>
          <a:prstGeom prst="rect">
            <a:avLst/>
          </a:prstGeom>
        </p:spPr>
        <p:txBody>
          <a:bodyPr spcFirstLastPara="1" wrap="square" lIns="68569" tIns="34275" rIns="68569" bIns="34275" anchor="t" anchorCtr="0">
            <a:normAutofit lnSpcReduction="10000"/>
          </a:bodyPr>
          <a:lstStyle/>
          <a:p>
            <a:pPr indent="-285750">
              <a:buChar char="+"/>
            </a:pPr>
            <a:r>
              <a:rPr lang="en-US"/>
              <a:t>Shaping Places</a:t>
            </a:r>
            <a:endParaRPr/>
          </a:p>
          <a:p>
            <a:pPr indent="-285750">
              <a:buChar char="+"/>
            </a:pPr>
            <a:r>
              <a:rPr lang="en-US"/>
              <a:t>The Elements of Place</a:t>
            </a:r>
            <a:endParaRPr/>
          </a:p>
          <a:p>
            <a:pPr indent="-285750">
              <a:buChar char="+"/>
            </a:pPr>
            <a:r>
              <a:rPr lang="en-US"/>
              <a:t>Why is shaping land REuse important? </a:t>
            </a:r>
            <a:endParaRPr/>
          </a:p>
          <a:p>
            <a:pPr indent="-285750">
              <a:buChar char="+"/>
            </a:pPr>
            <a:r>
              <a:rPr lang="en-US"/>
              <a:t>How does a URA enhance community? </a:t>
            </a:r>
            <a:endParaRPr/>
          </a:p>
          <a:p>
            <a:pPr indent="-285750">
              <a:buChar char="+"/>
            </a:pPr>
            <a:r>
              <a:rPr lang="en-US"/>
              <a:t>Who uses URAs?</a:t>
            </a:r>
            <a:endParaRPr/>
          </a:p>
          <a:p>
            <a:pPr indent="-285750">
              <a:buChar char="+"/>
            </a:pPr>
            <a:r>
              <a:rPr lang="en-US"/>
              <a:t>Case Study</a:t>
            </a:r>
            <a:endParaRPr/>
          </a:p>
          <a:p>
            <a:pPr marL="0" indent="0"/>
            <a:endParaRPr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74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78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8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3" name="Google Shape;283;p4"/>
          <p:cNvSpPr txBox="1">
            <a:spLocks noGrp="1"/>
          </p:cNvSpPr>
          <p:nvPr>
            <p:ph type="title"/>
          </p:nvPr>
        </p:nvSpPr>
        <p:spPr>
          <a:xfrm>
            <a:off x="1614488" y="273845"/>
            <a:ext cx="5915025" cy="9941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ctr" anchorCtr="0">
            <a:normAutofit/>
          </a:bodyPr>
          <a:lstStyle/>
          <a:p>
            <a:endParaRPr/>
          </a:p>
        </p:txBody>
      </p:sp>
      <p:pic>
        <p:nvPicPr>
          <p:cNvPr id="284" name="Google Shape;284;p4"/>
          <p:cNvPicPr preferRelativeResize="0">
            <a:picLocks noGrp="1"/>
          </p:cNvPicPr>
          <p:nvPr>
            <p:ph type="body" idx="1"/>
          </p:nvPr>
        </p:nvPicPr>
        <p:blipFill rotWithShape="1">
          <a:blip r:embed="rId3">
            <a:alphaModFix/>
          </a:blip>
          <a:srcRect/>
          <a:stretch/>
        </p:blipFill>
        <p:spPr>
          <a:xfrm>
            <a:off x="1143000" y="0"/>
            <a:ext cx="6858000" cy="51435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85" name="Google Shape;285;p4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1143000" y="0"/>
            <a:ext cx="6858000" cy="51435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1" name="Google Shape;291;g178e76b7221_0_553"/>
          <p:cNvPicPr preferRelativeResize="0"/>
          <p:nvPr/>
        </p:nvPicPr>
        <p:blipFill rotWithShape="1">
          <a:blip r:embed="rId3">
            <a:alphaModFix/>
          </a:blip>
          <a:srcRect r="36487"/>
          <a:stretch/>
        </p:blipFill>
        <p:spPr>
          <a:xfrm>
            <a:off x="1668160" y="0"/>
            <a:ext cx="5807675" cy="51435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7" name="Google Shape;297;g17eeaedf01c_0_19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143000" y="642938"/>
            <a:ext cx="6858000" cy="385762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0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3" name="Google Shape;303;g17eeaedf01c_0_7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143000" y="642938"/>
            <a:ext cx="6858000" cy="385762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9" name="Google Shape;309;g17eeaedf01c_0_13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143000" y="642938"/>
            <a:ext cx="6858000" cy="385762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15" name="Google Shape;315;g17eeaedf01c_0_1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119835" y="194607"/>
            <a:ext cx="6904332" cy="4615256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0" name="Google Shape;320;g178e76b7221_0_0"/>
          <p:cNvSpPr/>
          <p:nvPr/>
        </p:nvSpPr>
        <p:spPr>
          <a:xfrm>
            <a:off x="1143000" y="4077732"/>
            <a:ext cx="6858000" cy="1065769"/>
          </a:xfrm>
          <a:prstGeom prst="flowChartProcess">
            <a:avLst/>
          </a:prstGeom>
          <a:solidFill>
            <a:srgbClr val="31538F"/>
          </a:solidFill>
          <a:ln w="9525" cap="flat" cmpd="sng">
            <a:solidFill>
              <a:srgbClr val="31538F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68569" tIns="68569" rIns="68569" bIns="68569" anchor="ctr" anchorCtr="0">
            <a:noAutofit/>
          </a:bodyPr>
          <a:lstStyle/>
          <a:p>
            <a:pPr defTabSz="685800">
              <a:buClr>
                <a:srgbClr val="000000"/>
              </a:buClr>
            </a:pPr>
            <a:endParaRPr sz="1050" kern="0">
              <a:solidFill>
                <a:srgbClr val="000000"/>
              </a:solidFill>
              <a:latin typeface="Arial"/>
              <a:cs typeface="Arial"/>
              <a:sym typeface="Arial"/>
            </a:endParaRPr>
          </a:p>
        </p:txBody>
      </p:sp>
      <p:pic>
        <p:nvPicPr>
          <p:cNvPr id="321" name="Google Shape;321;g178e76b7221_0_0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6369900" y="4353901"/>
            <a:ext cx="1430287" cy="513431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6" name="Google Shape;326;g178e76b7221_0_369"/>
          <p:cNvSpPr/>
          <p:nvPr/>
        </p:nvSpPr>
        <p:spPr>
          <a:xfrm>
            <a:off x="1143000" y="3994312"/>
            <a:ext cx="6858000" cy="1149188"/>
          </a:xfrm>
          <a:prstGeom prst="flowChartProcess">
            <a:avLst/>
          </a:prstGeom>
          <a:solidFill>
            <a:schemeClr val="dk1"/>
          </a:solidFill>
          <a:ln w="9525" cap="flat" cmpd="sng">
            <a:solidFill>
              <a:srgbClr val="31538F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68569" tIns="68569" rIns="68569" bIns="68569" anchor="ctr" anchorCtr="0">
            <a:noAutofit/>
          </a:bodyPr>
          <a:lstStyle/>
          <a:p>
            <a:pPr defTabSz="685800">
              <a:buClr>
                <a:srgbClr val="000000"/>
              </a:buClr>
            </a:pPr>
            <a:endParaRPr sz="1050" kern="0">
              <a:solidFill>
                <a:srgbClr val="000000"/>
              </a:solidFill>
              <a:latin typeface="Arial"/>
              <a:cs typeface="Arial"/>
              <a:sym typeface="Arial"/>
            </a:endParaRPr>
          </a:p>
        </p:txBody>
      </p:sp>
      <p:pic>
        <p:nvPicPr>
          <p:cNvPr id="327" name="Google Shape;327;g178e76b7221_0_369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6397707" y="4312192"/>
            <a:ext cx="1430287" cy="513431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3" name="Google Shape;333;g178e76b7221_0_561"/>
          <p:cNvSpPr/>
          <p:nvPr/>
        </p:nvSpPr>
        <p:spPr>
          <a:xfrm>
            <a:off x="1143000" y="4077732"/>
            <a:ext cx="6858000" cy="1065769"/>
          </a:xfrm>
          <a:prstGeom prst="flowChartProcess">
            <a:avLst/>
          </a:prstGeom>
          <a:solidFill>
            <a:srgbClr val="31538F"/>
          </a:solidFill>
          <a:ln w="9525" cap="flat" cmpd="sng">
            <a:solidFill>
              <a:srgbClr val="31538F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68569" tIns="68569" rIns="68569" bIns="68569" anchor="ctr" anchorCtr="0">
            <a:noAutofit/>
          </a:bodyPr>
          <a:lstStyle/>
          <a:p>
            <a:pPr defTabSz="685800">
              <a:buClr>
                <a:srgbClr val="000000"/>
              </a:buClr>
            </a:pPr>
            <a:endParaRPr sz="1050" kern="0">
              <a:solidFill>
                <a:srgbClr val="000000"/>
              </a:solidFill>
              <a:latin typeface="Arial"/>
              <a:cs typeface="Arial"/>
              <a:sym typeface="Arial"/>
            </a:endParaRPr>
          </a:p>
        </p:txBody>
      </p:sp>
      <p:sp>
        <p:nvSpPr>
          <p:cNvPr id="334" name="Google Shape;334;g178e76b7221_0_561"/>
          <p:cNvSpPr/>
          <p:nvPr/>
        </p:nvSpPr>
        <p:spPr>
          <a:xfrm>
            <a:off x="7395525" y="-57150"/>
            <a:ext cx="605475" cy="5200650"/>
          </a:xfrm>
          <a:prstGeom prst="flowChartProcess">
            <a:avLst/>
          </a:prstGeom>
          <a:solidFill>
            <a:srgbClr val="31538F"/>
          </a:solidFill>
          <a:ln w="9525" cap="flat" cmpd="sng">
            <a:solidFill>
              <a:srgbClr val="31538F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68569" tIns="68569" rIns="68569" bIns="68569" anchor="ctr" anchorCtr="0">
            <a:noAutofit/>
          </a:bodyPr>
          <a:lstStyle/>
          <a:p>
            <a:pPr defTabSz="685800">
              <a:buClr>
                <a:srgbClr val="000000"/>
              </a:buClr>
            </a:pPr>
            <a:endParaRPr sz="1050" kern="0">
              <a:solidFill>
                <a:srgbClr val="000000"/>
              </a:solidFill>
              <a:latin typeface="Arial"/>
              <a:cs typeface="Arial"/>
              <a:sym typeface="Arial"/>
            </a:endParaRPr>
          </a:p>
        </p:txBody>
      </p:sp>
      <p:pic>
        <p:nvPicPr>
          <p:cNvPr id="335" name="Google Shape;335;g178e76b7221_0_561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303650" y="4353901"/>
            <a:ext cx="1430287" cy="513431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1" name="Google Shape;341;g178e76b7221_0_574"/>
          <p:cNvSpPr/>
          <p:nvPr/>
        </p:nvSpPr>
        <p:spPr>
          <a:xfrm>
            <a:off x="1143000" y="4077732"/>
            <a:ext cx="6858000" cy="1065769"/>
          </a:xfrm>
          <a:prstGeom prst="flowChartProcess">
            <a:avLst/>
          </a:prstGeom>
          <a:solidFill>
            <a:srgbClr val="31538F"/>
          </a:solidFill>
          <a:ln w="9525" cap="flat" cmpd="sng">
            <a:solidFill>
              <a:srgbClr val="31538F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68569" tIns="68569" rIns="68569" bIns="68569" anchor="ctr" anchorCtr="0">
            <a:noAutofit/>
          </a:bodyPr>
          <a:lstStyle/>
          <a:p>
            <a:pPr defTabSz="685800">
              <a:buClr>
                <a:srgbClr val="000000"/>
              </a:buClr>
            </a:pPr>
            <a:endParaRPr sz="1050" kern="0">
              <a:solidFill>
                <a:srgbClr val="000000"/>
              </a:solidFill>
              <a:latin typeface="Arial"/>
              <a:cs typeface="Arial"/>
              <a:sym typeface="Arial"/>
            </a:endParaRPr>
          </a:p>
        </p:txBody>
      </p:sp>
      <p:sp>
        <p:nvSpPr>
          <p:cNvPr id="342" name="Google Shape;342;g178e76b7221_0_574"/>
          <p:cNvSpPr/>
          <p:nvPr/>
        </p:nvSpPr>
        <p:spPr>
          <a:xfrm>
            <a:off x="7732237" y="-57150"/>
            <a:ext cx="268763" cy="5200650"/>
          </a:xfrm>
          <a:prstGeom prst="flowChartProcess">
            <a:avLst/>
          </a:prstGeom>
          <a:solidFill>
            <a:srgbClr val="31538F"/>
          </a:solidFill>
          <a:ln w="9525" cap="flat" cmpd="sng">
            <a:solidFill>
              <a:srgbClr val="31538F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68569" tIns="68569" rIns="68569" bIns="68569" anchor="ctr" anchorCtr="0">
            <a:noAutofit/>
          </a:bodyPr>
          <a:lstStyle/>
          <a:p>
            <a:pPr defTabSz="685800">
              <a:buClr>
                <a:srgbClr val="000000"/>
              </a:buClr>
            </a:pPr>
            <a:endParaRPr sz="1050" kern="0">
              <a:solidFill>
                <a:srgbClr val="000000"/>
              </a:solidFill>
              <a:latin typeface="Arial"/>
              <a:cs typeface="Arial"/>
              <a:sym typeface="Arial"/>
            </a:endParaRPr>
          </a:p>
        </p:txBody>
      </p:sp>
      <p:pic>
        <p:nvPicPr>
          <p:cNvPr id="343" name="Google Shape;343;g178e76b7221_0_574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337625" y="4353901"/>
            <a:ext cx="1430287" cy="513431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9" name="Google Shape;349;g178e76b7221_0_578"/>
          <p:cNvSpPr/>
          <p:nvPr/>
        </p:nvSpPr>
        <p:spPr>
          <a:xfrm>
            <a:off x="1143000" y="4077732"/>
            <a:ext cx="6858000" cy="1065769"/>
          </a:xfrm>
          <a:prstGeom prst="flowChartProcess">
            <a:avLst/>
          </a:prstGeom>
          <a:solidFill>
            <a:srgbClr val="31538F"/>
          </a:solidFill>
          <a:ln w="9525" cap="flat" cmpd="sng">
            <a:solidFill>
              <a:srgbClr val="31538F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68569" tIns="68569" rIns="68569" bIns="68569" anchor="ctr" anchorCtr="0">
            <a:noAutofit/>
          </a:bodyPr>
          <a:lstStyle/>
          <a:p>
            <a:pPr defTabSz="685800">
              <a:buClr>
                <a:srgbClr val="000000"/>
              </a:buClr>
            </a:pPr>
            <a:endParaRPr sz="1050" kern="0">
              <a:solidFill>
                <a:srgbClr val="000000"/>
              </a:solidFill>
              <a:latin typeface="Arial"/>
              <a:cs typeface="Arial"/>
              <a:sym typeface="Arial"/>
            </a:endParaRPr>
          </a:p>
        </p:txBody>
      </p:sp>
      <p:sp>
        <p:nvSpPr>
          <p:cNvPr id="350" name="Google Shape;350;g178e76b7221_0_578"/>
          <p:cNvSpPr/>
          <p:nvPr/>
        </p:nvSpPr>
        <p:spPr>
          <a:xfrm>
            <a:off x="7732237" y="0"/>
            <a:ext cx="268763" cy="5143500"/>
          </a:xfrm>
          <a:prstGeom prst="flowChartProcess">
            <a:avLst/>
          </a:prstGeom>
          <a:solidFill>
            <a:srgbClr val="31538F"/>
          </a:solidFill>
          <a:ln w="9525" cap="flat" cmpd="sng">
            <a:solidFill>
              <a:srgbClr val="31538F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68569" tIns="68569" rIns="68569" bIns="68569" anchor="ctr" anchorCtr="0">
            <a:noAutofit/>
          </a:bodyPr>
          <a:lstStyle/>
          <a:p>
            <a:pPr defTabSz="685800">
              <a:buClr>
                <a:srgbClr val="000000"/>
              </a:buClr>
            </a:pPr>
            <a:endParaRPr sz="1050" kern="0">
              <a:solidFill>
                <a:srgbClr val="000000"/>
              </a:solidFill>
              <a:latin typeface="Arial"/>
              <a:cs typeface="Arial"/>
              <a:sym typeface="Arial"/>
            </a:endParaRPr>
          </a:p>
        </p:txBody>
      </p:sp>
      <p:pic>
        <p:nvPicPr>
          <p:cNvPr id="351" name="Google Shape;351;g178e76b7221_0_578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282013" y="4353901"/>
            <a:ext cx="1430287" cy="513431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5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7" name="Google Shape;357;g178e76b7221_0_567"/>
          <p:cNvSpPr/>
          <p:nvPr/>
        </p:nvSpPr>
        <p:spPr>
          <a:xfrm>
            <a:off x="1143000" y="4077732"/>
            <a:ext cx="6858000" cy="1065769"/>
          </a:xfrm>
          <a:prstGeom prst="flowChartProcess">
            <a:avLst/>
          </a:prstGeom>
          <a:solidFill>
            <a:srgbClr val="31538F"/>
          </a:solidFill>
          <a:ln w="9525" cap="flat" cmpd="sng">
            <a:solidFill>
              <a:srgbClr val="31538F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68569" tIns="68569" rIns="68569" bIns="68569" anchor="ctr" anchorCtr="0">
            <a:noAutofit/>
          </a:bodyPr>
          <a:lstStyle/>
          <a:p>
            <a:pPr defTabSz="685800">
              <a:buClr>
                <a:srgbClr val="000000"/>
              </a:buClr>
            </a:pPr>
            <a:endParaRPr sz="1050" kern="0">
              <a:solidFill>
                <a:srgbClr val="000000"/>
              </a:solidFill>
              <a:latin typeface="Arial"/>
              <a:cs typeface="Arial"/>
              <a:sym typeface="Arial"/>
            </a:endParaRPr>
          </a:p>
        </p:txBody>
      </p:sp>
      <p:sp>
        <p:nvSpPr>
          <p:cNvPr id="358" name="Google Shape;358;g178e76b7221_0_567"/>
          <p:cNvSpPr/>
          <p:nvPr/>
        </p:nvSpPr>
        <p:spPr>
          <a:xfrm>
            <a:off x="1143000" y="4077732"/>
            <a:ext cx="6858000" cy="1065769"/>
          </a:xfrm>
          <a:prstGeom prst="flowChartProcess">
            <a:avLst/>
          </a:prstGeom>
          <a:solidFill>
            <a:srgbClr val="31538F"/>
          </a:solidFill>
          <a:ln w="9525" cap="flat" cmpd="sng">
            <a:solidFill>
              <a:srgbClr val="31538F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68569" tIns="68569" rIns="68569" bIns="68569" anchor="ctr" anchorCtr="0">
            <a:noAutofit/>
          </a:bodyPr>
          <a:lstStyle/>
          <a:p>
            <a:pPr defTabSz="685800">
              <a:buClr>
                <a:srgbClr val="000000"/>
              </a:buClr>
            </a:pPr>
            <a:endParaRPr sz="1050" kern="0">
              <a:solidFill>
                <a:srgbClr val="000000"/>
              </a:solidFill>
              <a:latin typeface="Arial"/>
              <a:cs typeface="Arial"/>
              <a:sym typeface="Arial"/>
            </a:endParaRPr>
          </a:p>
        </p:txBody>
      </p:sp>
      <p:sp>
        <p:nvSpPr>
          <p:cNvPr id="359" name="Google Shape;359;g178e76b7221_0_567"/>
          <p:cNvSpPr/>
          <p:nvPr/>
        </p:nvSpPr>
        <p:spPr>
          <a:xfrm>
            <a:off x="7454212" y="0"/>
            <a:ext cx="546788" cy="5143500"/>
          </a:xfrm>
          <a:prstGeom prst="flowChartProcess">
            <a:avLst/>
          </a:prstGeom>
          <a:solidFill>
            <a:srgbClr val="31538F"/>
          </a:solidFill>
          <a:ln w="9525" cap="flat" cmpd="sng">
            <a:solidFill>
              <a:srgbClr val="31538F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68569" tIns="68569" rIns="68569" bIns="68569" anchor="ctr" anchorCtr="0">
            <a:noAutofit/>
          </a:bodyPr>
          <a:lstStyle/>
          <a:p>
            <a:pPr defTabSz="685800">
              <a:buClr>
                <a:srgbClr val="000000"/>
              </a:buClr>
            </a:pPr>
            <a:endParaRPr sz="1050" kern="0">
              <a:solidFill>
                <a:srgbClr val="000000"/>
              </a:solidFill>
              <a:latin typeface="Arial"/>
              <a:cs typeface="Arial"/>
              <a:sym typeface="Arial"/>
            </a:endParaRPr>
          </a:p>
        </p:txBody>
      </p:sp>
      <p:pic>
        <p:nvPicPr>
          <p:cNvPr id="360" name="Google Shape;360;g178e76b7221_0_567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356150" y="4353901"/>
            <a:ext cx="1430287" cy="513431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5" name="Google Shape;365;p7"/>
          <p:cNvSpPr txBox="1">
            <a:spLocks noGrp="1"/>
          </p:cNvSpPr>
          <p:nvPr>
            <p:ph type="title"/>
          </p:nvPr>
        </p:nvSpPr>
        <p:spPr>
          <a:xfrm>
            <a:off x="1143000" y="24292"/>
            <a:ext cx="6704463" cy="9941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ctr" anchorCtr="0">
            <a:normAutofit fontScale="90000"/>
          </a:bodyPr>
          <a:lstStyle/>
          <a:p>
            <a:pPr algn="ctr"/>
            <a:r>
              <a:rPr lang="en-US"/>
              <a:t>DOWNTOWN ORGANIZATIONS</a:t>
            </a:r>
            <a:endParaRPr/>
          </a:p>
        </p:txBody>
      </p:sp>
      <p:sp>
        <p:nvSpPr>
          <p:cNvPr id="366" name="Google Shape;366;p7"/>
          <p:cNvSpPr txBox="1">
            <a:spLocks noGrp="1"/>
          </p:cNvSpPr>
          <p:nvPr>
            <p:ph type="body" idx="1"/>
          </p:nvPr>
        </p:nvSpPr>
        <p:spPr>
          <a:xfrm>
            <a:off x="1614488" y="1369219"/>
            <a:ext cx="5915025" cy="326350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normAutofit/>
          </a:bodyPr>
          <a:lstStyle/>
          <a:p>
            <a:pPr marL="171450" indent="-38100">
              <a:spcBef>
                <a:spcPts val="0"/>
              </a:spcBef>
              <a:buNone/>
            </a:pPr>
            <a:endParaRPr/>
          </a:p>
        </p:txBody>
      </p:sp>
      <p:pic>
        <p:nvPicPr>
          <p:cNvPr id="367" name="Google Shape;367;p7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1137732" y="823984"/>
            <a:ext cx="6868528" cy="4125037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2" name="Google Shape;372;p11"/>
          <p:cNvSpPr txBox="1">
            <a:spLocks noGrp="1"/>
          </p:cNvSpPr>
          <p:nvPr>
            <p:ph type="title"/>
          </p:nvPr>
        </p:nvSpPr>
        <p:spPr>
          <a:xfrm>
            <a:off x="2857500" y="783772"/>
            <a:ext cx="4567918" cy="56333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b" anchorCtr="0">
            <a:normAutofit fontScale="90000"/>
          </a:bodyPr>
          <a:lstStyle/>
          <a:p>
            <a:pPr>
              <a:buSzPct val="100000"/>
            </a:pPr>
            <a:r>
              <a:rPr lang="en-US"/>
              <a:t>TAX INCREMENT FINANCE (TIF)</a:t>
            </a:r>
            <a:endParaRPr/>
          </a:p>
        </p:txBody>
      </p:sp>
      <p:sp>
        <p:nvSpPr>
          <p:cNvPr id="373" name="Google Shape;373;p11"/>
          <p:cNvSpPr txBox="1">
            <a:spLocks noGrp="1"/>
          </p:cNvSpPr>
          <p:nvPr>
            <p:ph type="body" idx="1"/>
          </p:nvPr>
        </p:nvSpPr>
        <p:spPr>
          <a:xfrm>
            <a:off x="3466058" y="1885950"/>
            <a:ext cx="3959360" cy="285869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normAutofit/>
          </a:bodyPr>
          <a:lstStyle/>
          <a:p>
            <a:pPr marL="0" indent="0">
              <a:lnSpc>
                <a:spcPct val="150000"/>
              </a:lnSpc>
              <a:spcBef>
                <a:spcPts val="0"/>
              </a:spcBef>
              <a:buClr>
                <a:srgbClr val="4030A0"/>
              </a:buClr>
              <a:buNone/>
            </a:pPr>
            <a:r>
              <a:rPr lang="en-US">
                <a:solidFill>
                  <a:srgbClr val="4030A0"/>
                </a:solidFill>
              </a:rPr>
              <a:t>IS A FINANCING MECHANISM THAT HELPS THE COMMUNITY </a:t>
            </a:r>
            <a:r>
              <a:rPr lang="en-US" b="1">
                <a:solidFill>
                  <a:srgbClr val="4030A0"/>
                </a:solidFill>
                <a:latin typeface="Poppins"/>
                <a:ea typeface="Poppins"/>
                <a:cs typeface="Poppins"/>
                <a:sym typeface="Poppins"/>
              </a:rPr>
              <a:t>ENCOURAGE PRIVATE SECTOR INVESTMENT AROUND COMMUNITY VISION</a:t>
            </a:r>
            <a:r>
              <a:rPr lang="en-US">
                <a:solidFill>
                  <a:srgbClr val="4030A0"/>
                </a:solidFill>
              </a:rPr>
              <a:t>. </a:t>
            </a:r>
            <a:endParaRPr/>
          </a:p>
          <a:p>
            <a:pPr marL="257175" indent="-142875">
              <a:buNone/>
            </a:pPr>
            <a:endParaRPr/>
          </a:p>
        </p:txBody>
      </p:sp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" name="Google Shape;378;p6"/>
          <p:cNvSpPr txBox="1">
            <a:spLocks noGrp="1"/>
          </p:cNvSpPr>
          <p:nvPr>
            <p:ph type="title"/>
          </p:nvPr>
        </p:nvSpPr>
        <p:spPr>
          <a:xfrm>
            <a:off x="1990165" y="1119468"/>
            <a:ext cx="5456144" cy="74358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ctr" anchorCtr="0">
            <a:normAutofit fontScale="90000"/>
          </a:bodyPr>
          <a:lstStyle/>
          <a:p>
            <a:pPr>
              <a:buClr>
                <a:srgbClr val="7F7F7F"/>
              </a:buClr>
              <a:buSzPct val="100000"/>
            </a:pPr>
            <a:r>
              <a:rPr lang="en-US">
                <a:solidFill>
                  <a:srgbClr val="4030A0"/>
                </a:solidFill>
              </a:rPr>
              <a:t>TIF can be used by URAs and DDAs in Colorado. </a:t>
            </a:r>
            <a:endParaRPr/>
          </a:p>
        </p:txBody>
      </p:sp>
      <p:sp>
        <p:nvSpPr>
          <p:cNvPr id="379" name="Google Shape;379;p6"/>
          <p:cNvSpPr txBox="1">
            <a:spLocks noGrp="1"/>
          </p:cNvSpPr>
          <p:nvPr>
            <p:ph type="body" idx="1"/>
          </p:nvPr>
        </p:nvSpPr>
        <p:spPr>
          <a:xfrm>
            <a:off x="2080933" y="2763371"/>
            <a:ext cx="5284694" cy="175484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normAutofit fontScale="92500" lnSpcReduction="20000"/>
          </a:bodyPr>
          <a:lstStyle/>
          <a:p>
            <a:pPr marL="0" indent="0" algn="ctr">
              <a:spcBef>
                <a:spcPts val="0"/>
              </a:spcBef>
              <a:buSzPct val="102857"/>
              <a:buNone/>
            </a:pPr>
            <a:r>
              <a:rPr lang="en-US" sz="2625">
                <a:solidFill>
                  <a:srgbClr val="4030A0"/>
                </a:solidFill>
                <a:latin typeface="Calibri"/>
                <a:ea typeface="Calibri"/>
                <a:cs typeface="Calibri"/>
                <a:sym typeface="Calibri"/>
              </a:rPr>
              <a:t>A way to </a:t>
            </a:r>
            <a:endParaRPr sz="2625">
              <a:solidFill>
                <a:srgbClr val="4030A0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0" indent="0" algn="ctr">
              <a:spcBef>
                <a:spcPts val="0"/>
              </a:spcBef>
              <a:buSzPct val="89097"/>
              <a:buNone/>
            </a:pPr>
            <a:r>
              <a:rPr lang="en-US" sz="3030" b="1">
                <a:solidFill>
                  <a:srgbClr val="4030A0"/>
                </a:solidFill>
                <a:latin typeface="Calibri"/>
                <a:ea typeface="Calibri"/>
                <a:cs typeface="Calibri"/>
                <a:sym typeface="Calibri"/>
              </a:rPr>
              <a:t>catalyze redevelopment projects</a:t>
            </a:r>
            <a:r>
              <a:rPr lang="en-US" sz="3030">
                <a:solidFill>
                  <a:srgbClr val="4030A0"/>
                </a:solidFill>
                <a:latin typeface="Calibri"/>
                <a:ea typeface="Calibri"/>
                <a:cs typeface="Calibri"/>
                <a:sym typeface="Calibri"/>
              </a:rPr>
              <a:t> </a:t>
            </a:r>
            <a:endParaRPr sz="3030">
              <a:solidFill>
                <a:srgbClr val="4030A0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0" indent="0" algn="ctr">
              <a:spcBef>
                <a:spcPts val="0"/>
              </a:spcBef>
              <a:buSzPct val="102857"/>
              <a:buNone/>
            </a:pPr>
            <a:r>
              <a:rPr lang="en-US" sz="2625">
                <a:solidFill>
                  <a:srgbClr val="4030A0"/>
                </a:solidFill>
                <a:latin typeface="Calibri"/>
                <a:ea typeface="Calibri"/>
                <a:cs typeface="Calibri"/>
                <a:sym typeface="Calibri"/>
              </a:rPr>
              <a:t>by contributing the difference between the base year tax revenue and the increased tax revenue generated by the project, year over year.</a:t>
            </a:r>
            <a:endParaRPr/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5" name="Google Shape;385;g11467227c82_1_44"/>
          <p:cNvSpPr/>
          <p:nvPr/>
        </p:nvSpPr>
        <p:spPr>
          <a:xfrm>
            <a:off x="1143000" y="303469"/>
            <a:ext cx="6858000" cy="4714875"/>
          </a:xfrm>
          <a:prstGeom prst="rect">
            <a:avLst/>
          </a:prstGeom>
          <a:solidFill>
            <a:schemeClr val="lt1"/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68569" tIns="68569" rIns="68569" bIns="68569" anchor="ctr" anchorCtr="0">
            <a:noAutofit/>
          </a:bodyPr>
          <a:lstStyle/>
          <a:p>
            <a:pPr defTabSz="685800">
              <a:buClr>
                <a:srgbClr val="000000"/>
              </a:buClr>
              <a:buSzPts val="1400"/>
            </a:pPr>
            <a:endParaRPr sz="1050" kern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386" name="Google Shape;386;g11467227c82_1_44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1143000" y="280313"/>
            <a:ext cx="6700444" cy="4795031"/>
          </a:xfrm>
          <a:prstGeom prst="rect">
            <a:avLst/>
          </a:prstGeom>
          <a:noFill/>
          <a:ln>
            <a:noFill/>
          </a:ln>
        </p:spPr>
      </p:pic>
      <p:pic>
        <p:nvPicPr>
          <p:cNvPr id="387" name="Google Shape;387;g11467227c82_1_44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1041075" y="3519450"/>
            <a:ext cx="2196413" cy="16240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3" name="Google Shape;393;g1160a00c2bd_0_6"/>
          <p:cNvSpPr txBox="1">
            <a:spLocks noGrp="1"/>
          </p:cNvSpPr>
          <p:nvPr>
            <p:ph type="title"/>
          </p:nvPr>
        </p:nvSpPr>
        <p:spPr>
          <a:xfrm>
            <a:off x="2857500" y="783771"/>
            <a:ext cx="4567950" cy="563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b" anchorCtr="0">
            <a:normAutofit/>
          </a:bodyPr>
          <a:lstStyle/>
          <a:p>
            <a:r>
              <a:rPr lang="en-US" sz="2925"/>
              <a:t>LET’S DO THE MATH</a:t>
            </a:r>
            <a:endParaRPr sz="2925"/>
          </a:p>
        </p:txBody>
      </p:sp>
      <p:graphicFrame>
        <p:nvGraphicFramePr>
          <p:cNvPr id="394" name="Google Shape;394;g1160a00c2bd_0_6"/>
          <p:cNvGraphicFramePr/>
          <p:nvPr/>
        </p:nvGraphicFramePr>
        <p:xfrm>
          <a:off x="3030919" y="1592419"/>
          <a:ext cx="2250000" cy="2250000"/>
        </p:xfrm>
        <a:graphic>
          <a:graphicData uri="http://schemas.openxmlformats.org/drawingml/2006/table">
            <a:tbl>
              <a:tblPr>
                <a:noFill/>
              </a:tblPr>
              <a:tblGrid>
                <a:gridCol w="2550094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84443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546956">
                <a:tc>
                  <a:txBody>
                    <a:bodyPr/>
                    <a:lstStyle/>
                    <a:p>
                      <a:pPr marL="0" marR="0" lvl="0" indent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3400"/>
                        <a:buFont typeface="Arial"/>
                        <a:buNone/>
                      </a:pPr>
                      <a:r>
                        <a:rPr lang="en-US" sz="2600" u="none" strike="noStrike" cap="none"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BASE </a:t>
                      </a:r>
                      <a:endParaRPr sz="2600" u="none" strike="noStrike" cap="none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68569" marR="68569" marT="68569" marB="68569" anchor="ctr"/>
                </a:tc>
                <a:tc>
                  <a:txBody>
                    <a:bodyPr/>
                    <a:lstStyle/>
                    <a:p>
                      <a:pPr marL="0" marR="0" lvl="0" indent="0" algn="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3000"/>
                        <a:buFont typeface="Arial"/>
                        <a:buNone/>
                      </a:pPr>
                      <a:r>
                        <a:rPr lang="en-US" sz="2300" u="none" strike="noStrike" cap="none"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$4,837,000</a:t>
                      </a:r>
                      <a:endParaRPr sz="2300" u="none" strike="noStrike" cap="none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68569" marR="68569" marT="68569" marB="68569" anchor="ctr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662438">
                <a:tc>
                  <a:txBody>
                    <a:bodyPr/>
                    <a:lstStyle/>
                    <a:p>
                      <a:pPr marL="0" marR="0" lvl="0" indent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800"/>
                        <a:buFont typeface="Arial"/>
                        <a:buNone/>
                      </a:pPr>
                      <a:r>
                        <a:rPr lang="en-US" sz="1400" u="none" strike="noStrike" cap="none"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25 YEARS W/O </a:t>
                      </a:r>
                      <a:r>
                        <a:rPr lang="en-US" sz="1400" u="none" strike="noStrike" cap="none">
                          <a:latin typeface="Poppins"/>
                          <a:ea typeface="Poppins"/>
                          <a:cs typeface="Poppins"/>
                          <a:sym typeface="Poppins"/>
                          <a:extLst>
                            <a:ext uri="http://customooxmlschemas.google.com/">
                              <go:slidesCustomData xmlns="" xmlns:mc="http://schemas.openxmlformats.org/markup-compatibility/2006" xmlns:mv="urn:schemas-microsoft-com:mac:vml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xmlns:go="http://customooxmlschemas.google.com/" textRoundtripDataId="0"/>
                            </a:ext>
                          </a:extLst>
                        </a:rPr>
                        <a:t>INVESTMENT</a:t>
                      </a:r>
                      <a:endParaRPr sz="1400" u="none" strike="noStrike" cap="none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68569" marR="68569" marT="68569" marB="68569" anchor="ctr"/>
                </a:tc>
                <a:tc>
                  <a:txBody>
                    <a:bodyPr/>
                    <a:lstStyle/>
                    <a:p>
                      <a:pPr marL="0" marR="0" lvl="0" indent="0" algn="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3000"/>
                        <a:buFont typeface="Arial"/>
                        <a:buNone/>
                      </a:pPr>
                      <a:r>
                        <a:rPr lang="en-US" sz="2300" u="none" strike="noStrike" cap="none"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$6,135,000</a:t>
                      </a:r>
                      <a:endParaRPr sz="2300" u="none" strike="noStrike" cap="none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68569" marR="68569" marT="68569" marB="68569" anchor="ctr"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759300">
                <a:tc>
                  <a:txBody>
                    <a:bodyPr/>
                    <a:lstStyle/>
                    <a:p>
                      <a:pPr marL="0" marR="0" lvl="0" indent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800"/>
                        <a:buFont typeface="Arial"/>
                        <a:buNone/>
                      </a:pPr>
                      <a:r>
                        <a:rPr lang="en-US" sz="1400" u="none" strike="noStrike" cap="none"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25 YEARS W/ INVESTMENT</a:t>
                      </a:r>
                      <a:endParaRPr sz="1400" u="none" strike="noStrike" cap="none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68569" marR="68569" marT="68569" marB="68569" anchor="ctr"/>
                </a:tc>
                <a:tc>
                  <a:txBody>
                    <a:bodyPr/>
                    <a:lstStyle/>
                    <a:p>
                      <a:pPr marL="0" marR="0" lvl="0" indent="0" algn="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3000"/>
                        <a:buFont typeface="Arial"/>
                        <a:buNone/>
                      </a:pPr>
                      <a:r>
                        <a:rPr lang="en-US" sz="2300" u="none" strike="noStrike" cap="none"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$10,954,000</a:t>
                      </a:r>
                      <a:endParaRPr sz="2300" u="none" strike="noStrike" cap="none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68569" marR="68569" marT="68569" marB="68569" anchor="ctr"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1199438">
                <a:tc>
                  <a:txBody>
                    <a:bodyPr/>
                    <a:lstStyle/>
                    <a:p>
                      <a:pPr marL="0" marR="0" lvl="0" indent="0" algn="ct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1800"/>
                        <a:buFont typeface="Arial"/>
                        <a:buNone/>
                      </a:pPr>
                      <a:r>
                        <a:rPr lang="en-US" sz="1400" b="1" u="none" strike="noStrike" cap="none"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RETURN ON INVESTMENT</a:t>
                      </a:r>
                      <a:r>
                        <a:rPr lang="en-US" sz="1400" u="none" strike="noStrike" cap="none"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 FOR OTHER TAXING ENTITIES AFTER 25 YEARS</a:t>
                      </a:r>
                      <a:endParaRPr sz="1400" u="none" strike="noStrike" cap="none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68569" marR="68569" marT="68569" marB="68569" anchor="ctr"/>
                </a:tc>
                <a:tc>
                  <a:txBody>
                    <a:bodyPr/>
                    <a:lstStyle/>
                    <a:p>
                      <a:pPr marL="0" marR="0" lvl="0" indent="0" algn="r" rtl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Pts val="3000"/>
                        <a:buFont typeface="Arial"/>
                        <a:buNone/>
                      </a:pPr>
                      <a:r>
                        <a:rPr lang="en-US" sz="2300" b="1" u="none" strike="noStrike" cap="none"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$4,819,000</a:t>
                      </a:r>
                      <a:endParaRPr sz="2300" b="1" u="none" strike="noStrike" cap="none"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68569" marR="68569" marT="68569" marB="68569" anchor="ctr"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</a:tbl>
          </a:graphicData>
        </a:graphic>
      </p:graphicFrame>
      <p:pic>
        <p:nvPicPr>
          <p:cNvPr id="395" name="Google Shape;395;g1160a00c2bd_0_6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 rot="-1269821">
            <a:off x="1081489" y="2264664"/>
            <a:ext cx="2125511" cy="1619718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1" name="Google Shape;401;g11467227c82_1_23"/>
          <p:cNvSpPr txBox="1">
            <a:spLocks noGrp="1"/>
          </p:cNvSpPr>
          <p:nvPr>
            <p:ph type="title"/>
          </p:nvPr>
        </p:nvSpPr>
        <p:spPr>
          <a:xfrm>
            <a:off x="1309819" y="285750"/>
            <a:ext cx="2854350" cy="428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68569" rIns="68569" bIns="68569" anchor="ctr" anchorCtr="0">
            <a:normAutofit/>
          </a:bodyPr>
          <a:lstStyle/>
          <a:p>
            <a:r>
              <a:rPr lang="en-US"/>
              <a:t>URAs INCENTIVIZE INVESTMENT</a:t>
            </a:r>
            <a:endParaRPr/>
          </a:p>
        </p:txBody>
      </p:sp>
      <p:sp>
        <p:nvSpPr>
          <p:cNvPr id="402" name="Google Shape;402;g11467227c82_1_23"/>
          <p:cNvSpPr>
            <a:spLocks noGrp="1"/>
          </p:cNvSpPr>
          <p:nvPr>
            <p:ph type="dgm" idx="2"/>
          </p:nvPr>
        </p:nvSpPr>
        <p:spPr>
          <a:xfrm>
            <a:off x="4684856" y="500456"/>
            <a:ext cx="3130875" cy="4071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68569" rIns="68569" bIns="68569" anchor="ctr" anchorCtr="0">
            <a:noAutofit/>
          </a:bodyPr>
          <a:lstStyle/>
          <a:p>
            <a:pPr marL="342900" indent="-376238">
              <a:buSzPts val="4300"/>
              <a:buChar char="+"/>
            </a:pPr>
            <a:r>
              <a:rPr lang="en-US" sz="3225"/>
              <a:t>BONDS</a:t>
            </a:r>
            <a:endParaRPr sz="3225"/>
          </a:p>
          <a:p>
            <a:pPr marL="342900" indent="-376238">
              <a:spcBef>
                <a:spcPts val="0"/>
              </a:spcBef>
              <a:buSzPts val="4300"/>
              <a:buChar char="+"/>
            </a:pPr>
            <a:r>
              <a:rPr lang="en-US" sz="3225"/>
              <a:t>LOANS</a:t>
            </a:r>
            <a:endParaRPr sz="3225"/>
          </a:p>
          <a:p>
            <a:pPr marL="342900" indent="-376238">
              <a:spcBef>
                <a:spcPts val="0"/>
              </a:spcBef>
              <a:buSzPts val="4300"/>
              <a:buChar char="+"/>
            </a:pPr>
            <a:r>
              <a:rPr lang="en-US" sz="3225"/>
              <a:t>DEVELOPER AGREEMENTS</a:t>
            </a:r>
            <a:endParaRPr sz="3225"/>
          </a:p>
        </p:txBody>
      </p: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0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7" name="Google Shape;407;p9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1372420" y="38944"/>
            <a:ext cx="6290588" cy="5065613"/>
          </a:xfrm>
          <a:prstGeom prst="rect">
            <a:avLst/>
          </a:prstGeom>
          <a:noFill/>
          <a:ln>
            <a:noFill/>
          </a:ln>
        </p:spPr>
      </p:pic>
      <p:pic>
        <p:nvPicPr>
          <p:cNvPr id="408" name="Google Shape;408;p9"/>
          <p:cNvPicPr preferRelativeResize="0"/>
          <p:nvPr/>
        </p:nvPicPr>
        <p:blipFill rotWithShape="1">
          <a:blip r:embed="rId4">
            <a:alphaModFix/>
          </a:blip>
          <a:srcRect b="58528"/>
          <a:stretch/>
        </p:blipFill>
        <p:spPr>
          <a:xfrm>
            <a:off x="2046210" y="381506"/>
            <a:ext cx="4617244" cy="1601100"/>
          </a:xfrm>
          <a:prstGeom prst="rect">
            <a:avLst/>
          </a:prstGeom>
          <a:noFill/>
          <a:ln>
            <a:noFill/>
          </a:ln>
        </p:spPr>
      </p:pic>
      <p:sp>
        <p:nvSpPr>
          <p:cNvPr id="409" name="Google Shape;409;p9"/>
          <p:cNvSpPr txBox="1"/>
          <p:nvPr/>
        </p:nvSpPr>
        <p:spPr>
          <a:xfrm>
            <a:off x="2848138" y="3369806"/>
            <a:ext cx="3564675" cy="16250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68569" rIns="68569" bIns="68569" anchor="t" anchorCtr="0">
            <a:spAutoFit/>
          </a:bodyPr>
          <a:lstStyle/>
          <a:p>
            <a:pPr algn="ctr" defTabSz="685800">
              <a:lnSpc>
                <a:spcPct val="115000"/>
              </a:lnSpc>
              <a:buClr>
                <a:srgbClr val="000000"/>
              </a:buClr>
              <a:buSzPts val="1400"/>
            </a:pPr>
            <a:r>
              <a:rPr lang="en-US" sz="1050" kern="0">
                <a:solidFill>
                  <a:srgbClr val="000000"/>
                </a:solidFill>
                <a:latin typeface="Poppins"/>
                <a:ea typeface="Poppins"/>
                <a:cs typeface="Poppins"/>
                <a:sym typeface="Poppins"/>
              </a:rPr>
              <a:t>PUBLIC INFRASTRUCTURE/UTILITIES</a:t>
            </a:r>
            <a:endParaRPr sz="1050" kern="0">
              <a:solidFill>
                <a:srgbClr val="000000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algn="ctr" defTabSz="685800">
              <a:lnSpc>
                <a:spcPct val="115000"/>
              </a:lnSpc>
              <a:buClr>
                <a:srgbClr val="000000"/>
              </a:buClr>
              <a:buSzPts val="1400"/>
            </a:pPr>
            <a:r>
              <a:rPr lang="en-US" sz="1050" kern="0">
                <a:solidFill>
                  <a:srgbClr val="000000"/>
                </a:solidFill>
                <a:latin typeface="Poppins"/>
                <a:ea typeface="Poppins"/>
                <a:cs typeface="Poppins"/>
                <a:sym typeface="Poppins"/>
              </a:rPr>
              <a:t>PARKING</a:t>
            </a:r>
            <a:endParaRPr sz="1050" kern="0">
              <a:solidFill>
                <a:srgbClr val="000000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algn="ctr" defTabSz="685800">
              <a:lnSpc>
                <a:spcPct val="115000"/>
              </a:lnSpc>
              <a:buClr>
                <a:srgbClr val="000000"/>
              </a:buClr>
              <a:buSzPts val="1400"/>
            </a:pPr>
            <a:r>
              <a:rPr lang="en-US" sz="1050" kern="0">
                <a:solidFill>
                  <a:srgbClr val="000000"/>
                </a:solidFill>
                <a:latin typeface="Poppins"/>
                <a:ea typeface="Poppins"/>
                <a:cs typeface="Poppins"/>
                <a:sym typeface="Poppins"/>
              </a:rPr>
              <a:t>STORMWATER IMPROVEMENT</a:t>
            </a:r>
            <a:endParaRPr sz="1050" kern="0">
              <a:solidFill>
                <a:srgbClr val="000000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algn="ctr" defTabSz="685800">
              <a:lnSpc>
                <a:spcPct val="115000"/>
              </a:lnSpc>
              <a:buClr>
                <a:srgbClr val="000000"/>
              </a:buClr>
              <a:buSzPts val="1400"/>
            </a:pPr>
            <a:r>
              <a:rPr lang="en-US" sz="1050" kern="0">
                <a:solidFill>
                  <a:srgbClr val="000000"/>
                </a:solidFill>
                <a:latin typeface="Poppins"/>
                <a:ea typeface="Poppins"/>
                <a:cs typeface="Poppins"/>
                <a:sym typeface="Poppins"/>
              </a:rPr>
              <a:t>PERMITTING + FEES</a:t>
            </a:r>
            <a:endParaRPr sz="1050" kern="0">
              <a:solidFill>
                <a:srgbClr val="000000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algn="ctr" defTabSz="685800">
              <a:lnSpc>
                <a:spcPct val="115000"/>
              </a:lnSpc>
              <a:buClr>
                <a:srgbClr val="000000"/>
              </a:buClr>
              <a:buSzPts val="1400"/>
            </a:pPr>
            <a:r>
              <a:rPr lang="en-US" sz="1050" kern="0">
                <a:solidFill>
                  <a:srgbClr val="000000"/>
                </a:solidFill>
                <a:latin typeface="Poppins"/>
                <a:ea typeface="Poppins"/>
                <a:cs typeface="Poppins"/>
                <a:sym typeface="Poppins"/>
              </a:rPr>
              <a:t>ENVIRONMENTAL REMEDIATION</a:t>
            </a:r>
            <a:endParaRPr sz="1050" kern="0">
              <a:solidFill>
                <a:srgbClr val="000000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algn="ctr" defTabSz="685800">
              <a:lnSpc>
                <a:spcPct val="115000"/>
              </a:lnSpc>
              <a:buClr>
                <a:srgbClr val="000000"/>
              </a:buClr>
              <a:buSzPts val="1400"/>
            </a:pPr>
            <a:r>
              <a:rPr lang="en-US" sz="1050" kern="0">
                <a:solidFill>
                  <a:srgbClr val="000000"/>
                </a:solidFill>
                <a:latin typeface="Poppins"/>
                <a:ea typeface="Poppins"/>
                <a:cs typeface="Poppins"/>
                <a:sym typeface="Poppins"/>
              </a:rPr>
              <a:t>FACADES</a:t>
            </a:r>
            <a:endParaRPr sz="1050" kern="0">
              <a:solidFill>
                <a:srgbClr val="000000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algn="ctr" defTabSz="685800">
              <a:lnSpc>
                <a:spcPct val="115000"/>
              </a:lnSpc>
              <a:buClr>
                <a:srgbClr val="000000"/>
              </a:buClr>
              <a:buSzPts val="1400"/>
            </a:pPr>
            <a:r>
              <a:rPr lang="en-US" sz="1050" kern="0">
                <a:solidFill>
                  <a:srgbClr val="000000"/>
                </a:solidFill>
                <a:latin typeface="Poppins"/>
                <a:ea typeface="Poppins"/>
                <a:cs typeface="Poppins"/>
                <a:sym typeface="Poppins"/>
              </a:rPr>
              <a:t>MULTI-MODAL IMPROVEMENTS</a:t>
            </a:r>
            <a:endParaRPr sz="1050" kern="0">
              <a:solidFill>
                <a:srgbClr val="000000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algn="ctr" defTabSz="685800">
              <a:lnSpc>
                <a:spcPct val="115000"/>
              </a:lnSpc>
              <a:buClr>
                <a:srgbClr val="000000"/>
              </a:buClr>
              <a:buSzPts val="1400"/>
            </a:pPr>
            <a:r>
              <a:rPr lang="en-US" sz="1050" kern="0">
                <a:solidFill>
                  <a:srgbClr val="000000"/>
                </a:solidFill>
                <a:latin typeface="Poppins"/>
                <a:ea typeface="Poppins"/>
                <a:cs typeface="Poppins"/>
                <a:sym typeface="Poppins"/>
              </a:rPr>
              <a:t>AFFORDABLE HOUSING</a:t>
            </a:r>
            <a:endParaRPr sz="1050" kern="0">
              <a:solidFill>
                <a:srgbClr val="000000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  <p:sp>
        <p:nvSpPr>
          <p:cNvPr id="410" name="Google Shape;410;p9"/>
          <p:cNvSpPr txBox="1"/>
          <p:nvPr/>
        </p:nvSpPr>
        <p:spPr>
          <a:xfrm>
            <a:off x="2798057" y="3022594"/>
            <a:ext cx="3564675" cy="51011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68569" rIns="68569" bIns="68569" anchor="t" anchorCtr="0">
            <a:spAutoFit/>
          </a:bodyPr>
          <a:lstStyle/>
          <a:p>
            <a:pPr algn="ctr" defTabSz="685800">
              <a:lnSpc>
                <a:spcPct val="115000"/>
              </a:lnSpc>
              <a:buClr>
                <a:srgbClr val="000000"/>
              </a:buClr>
              <a:buSzPts val="2800"/>
            </a:pPr>
            <a:r>
              <a:rPr lang="en-US" sz="2100" b="1" kern="0">
                <a:solidFill>
                  <a:srgbClr val="4472C4"/>
                </a:solidFill>
                <a:latin typeface="Poppins"/>
                <a:ea typeface="Poppins"/>
                <a:cs typeface="Poppins"/>
                <a:sym typeface="Poppins"/>
              </a:rPr>
              <a:t>TIF ELIGIBLE COSTS</a:t>
            </a:r>
            <a:endParaRPr sz="2100" b="1" kern="0">
              <a:solidFill>
                <a:srgbClr val="4472C4"/>
              </a:solidFill>
              <a:latin typeface="Poppins"/>
              <a:ea typeface="Poppins"/>
              <a:cs typeface="Poppins"/>
              <a:sym typeface="Poppins"/>
            </a:endParaRPr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15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0" name="Google Shape;420;p18"/>
          <p:cNvSpPr txBox="1"/>
          <p:nvPr/>
        </p:nvSpPr>
        <p:spPr>
          <a:xfrm>
            <a:off x="1143000" y="361481"/>
            <a:ext cx="6858000" cy="5429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51431" tIns="25706" rIns="51431" bIns="25706" anchor="t" anchorCtr="0">
            <a:normAutofit/>
          </a:bodyPr>
          <a:lstStyle/>
          <a:p>
            <a:pPr marL="171450" indent="-171450" algn="ctr" defTabSz="685800">
              <a:lnSpc>
                <a:spcPct val="80000"/>
              </a:lnSpc>
              <a:buClr>
                <a:srgbClr val="FFFFFF"/>
              </a:buClr>
              <a:buSzPts val="2250"/>
            </a:pPr>
            <a:r>
              <a:rPr lang="en-US" sz="1688" b="1" kern="0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  </a:t>
            </a:r>
            <a:r>
              <a:rPr lang="en-US" sz="2475" b="1" kern="0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TAX INCREMENT FINANCING (TIF) 101</a:t>
            </a:r>
            <a:endParaRPr sz="1575" kern="0">
              <a:solidFill>
                <a:srgbClr val="FFFFFF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</p:txBody>
      </p:sp>
      <p:pic>
        <p:nvPicPr>
          <p:cNvPr id="421" name="Google Shape;421;p18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1143000" y="793182"/>
            <a:ext cx="6827044" cy="4004779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6" name="Google Shape;426;p12"/>
          <p:cNvSpPr txBox="1">
            <a:spLocks noGrp="1"/>
          </p:cNvSpPr>
          <p:nvPr>
            <p:ph type="title"/>
          </p:nvPr>
        </p:nvSpPr>
        <p:spPr>
          <a:xfrm>
            <a:off x="3180229" y="988360"/>
            <a:ext cx="4820771" cy="287430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ctr" anchorCtr="0">
            <a:normAutofit/>
          </a:bodyPr>
          <a:lstStyle/>
          <a:p>
            <a:r>
              <a:rPr lang="en-US"/>
              <a:t>URBAN RENEWAL </a:t>
            </a:r>
            <a:br>
              <a:rPr lang="en-US"/>
            </a:br>
            <a:r>
              <a:rPr lang="en-US"/>
              <a:t>“SHALL NOT” DO ECONOMIC DEVELOPMENT</a:t>
            </a:r>
            <a:endParaRPr/>
          </a:p>
        </p:txBody>
      </p:sp>
      <p:sp>
        <p:nvSpPr>
          <p:cNvPr id="427" name="Google Shape;427;p12"/>
          <p:cNvSpPr txBox="1">
            <a:spLocks noGrp="1"/>
          </p:cNvSpPr>
          <p:nvPr>
            <p:ph type="body" idx="1"/>
          </p:nvPr>
        </p:nvSpPr>
        <p:spPr>
          <a:xfrm>
            <a:off x="3792044" y="4387102"/>
            <a:ext cx="2901255" cy="21473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b" anchorCtr="0">
            <a:normAutofit fontScale="92500" lnSpcReduction="10000"/>
          </a:bodyPr>
          <a:lstStyle/>
          <a:p>
            <a:pPr marL="0" indent="0">
              <a:spcBef>
                <a:spcPts val="0"/>
              </a:spcBef>
              <a:buSzPct val="100000"/>
            </a:pPr>
            <a:r>
              <a:rPr lang="en-US"/>
              <a:t>URA STATUTE</a:t>
            </a:r>
            <a:endParaRPr/>
          </a:p>
        </p:txBody>
      </p:sp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2" name="Google Shape;432;p13"/>
          <p:cNvSpPr txBox="1">
            <a:spLocks noGrp="1"/>
          </p:cNvSpPr>
          <p:nvPr>
            <p:ph type="title"/>
          </p:nvPr>
        </p:nvSpPr>
        <p:spPr>
          <a:xfrm>
            <a:off x="1376944" y="428625"/>
            <a:ext cx="3055950" cy="428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68569" rIns="68569" bIns="68569" anchor="ctr" anchorCtr="0">
            <a:normAutofit/>
          </a:bodyPr>
          <a:lstStyle/>
          <a:p>
            <a:pPr algn="ctr">
              <a:buSzPts val="4000"/>
            </a:pPr>
            <a:r>
              <a:rPr lang="en-US" sz="3000"/>
              <a:t>ELIMINATION OF </a:t>
            </a:r>
            <a:endParaRPr sz="3000"/>
          </a:p>
          <a:p>
            <a:pPr algn="ctr">
              <a:buSzPts val="4000"/>
            </a:pPr>
            <a:r>
              <a:rPr lang="en-US" sz="3000"/>
              <a:t>SLUM + BLIGHT</a:t>
            </a:r>
            <a:endParaRPr/>
          </a:p>
        </p:txBody>
      </p:sp>
      <p:sp>
        <p:nvSpPr>
          <p:cNvPr id="433" name="Google Shape;433;p13"/>
          <p:cNvSpPr txBox="1">
            <a:spLocks noGrp="1"/>
          </p:cNvSpPr>
          <p:nvPr>
            <p:ph type="body" idx="4294967295"/>
          </p:nvPr>
        </p:nvSpPr>
        <p:spPr>
          <a:xfrm>
            <a:off x="4780344" y="1510496"/>
            <a:ext cx="2968907" cy="237566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normAutofit fontScale="77500" lnSpcReduction="20000"/>
          </a:bodyPr>
          <a:lstStyle/>
          <a:p>
            <a:pPr marL="0" indent="0">
              <a:spcBef>
                <a:spcPts val="0"/>
              </a:spcBef>
              <a:buNone/>
            </a:pPr>
            <a:r>
              <a:rPr lang="en-US" sz="2700">
                <a:solidFill>
                  <a:schemeClr val="accent1"/>
                </a:solidFill>
              </a:rPr>
              <a:t>Redevelopment frequently results in</a:t>
            </a:r>
            <a:br>
              <a:rPr lang="en-US">
                <a:solidFill>
                  <a:schemeClr val="accent1"/>
                </a:solidFill>
              </a:rPr>
            </a:br>
            <a:endParaRPr>
              <a:solidFill>
                <a:schemeClr val="accent1"/>
              </a:solidFill>
            </a:endParaRPr>
          </a:p>
          <a:p>
            <a:pPr marL="171450" indent="-171450">
              <a:spcBef>
                <a:spcPts val="750"/>
              </a:spcBef>
              <a:buClr>
                <a:schemeClr val="accent1"/>
              </a:buClr>
              <a:buFont typeface="Arimo"/>
              <a:buChar char="✚"/>
            </a:pPr>
            <a:r>
              <a:rPr lang="en-US">
                <a:solidFill>
                  <a:schemeClr val="accent1"/>
                </a:solidFill>
              </a:rPr>
              <a:t> job creation</a:t>
            </a:r>
            <a:endParaRPr>
              <a:solidFill>
                <a:schemeClr val="accent1"/>
              </a:solidFill>
            </a:endParaRPr>
          </a:p>
          <a:p>
            <a:pPr marL="171450" indent="-171450">
              <a:spcBef>
                <a:spcPts val="750"/>
              </a:spcBef>
              <a:buClr>
                <a:schemeClr val="accent1"/>
              </a:buClr>
              <a:buFont typeface="Arimo"/>
              <a:buChar char="✚"/>
            </a:pPr>
            <a:r>
              <a:rPr lang="en-US">
                <a:solidFill>
                  <a:schemeClr val="accent1"/>
                </a:solidFill>
              </a:rPr>
              <a:t> economic development</a:t>
            </a:r>
            <a:endParaRPr>
              <a:solidFill>
                <a:schemeClr val="accent1"/>
              </a:solidFill>
            </a:endParaRPr>
          </a:p>
          <a:p>
            <a:pPr marL="171450" indent="-171450">
              <a:spcBef>
                <a:spcPts val="750"/>
              </a:spcBef>
              <a:buClr>
                <a:schemeClr val="accent1"/>
              </a:buClr>
              <a:buFont typeface="Arimo"/>
              <a:buChar char="✚"/>
            </a:pPr>
            <a:r>
              <a:rPr lang="en-US">
                <a:solidFill>
                  <a:schemeClr val="accent1"/>
                </a:solidFill>
              </a:rPr>
              <a:t> increased tax revenue</a:t>
            </a:r>
            <a:endParaRPr>
              <a:solidFill>
                <a:schemeClr val="accent1"/>
              </a:solidFill>
            </a:endParaRPr>
          </a:p>
        </p:txBody>
      </p:sp>
    </p:spTree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8" name="Google Shape;438;g173d6963376_0_13"/>
          <p:cNvSpPr txBox="1">
            <a:spLocks noGrp="1"/>
          </p:cNvSpPr>
          <p:nvPr>
            <p:ph type="title"/>
          </p:nvPr>
        </p:nvSpPr>
        <p:spPr>
          <a:xfrm>
            <a:off x="1376944" y="428625"/>
            <a:ext cx="3055950" cy="42862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68569" rIns="68569" bIns="68569" anchor="ctr" anchorCtr="0">
            <a:normAutofit/>
          </a:bodyPr>
          <a:lstStyle/>
          <a:p>
            <a:pPr algn="ctr">
              <a:buSzPts val="4000"/>
            </a:pPr>
            <a:r>
              <a:rPr lang="en-US" sz="3450"/>
              <a:t>EXAMPLES OF BLIGHTING FACTORS </a:t>
            </a:r>
            <a:endParaRPr sz="3750"/>
          </a:p>
        </p:txBody>
      </p:sp>
      <p:sp>
        <p:nvSpPr>
          <p:cNvPr id="439" name="Google Shape;439;g173d6963376_0_13"/>
          <p:cNvSpPr txBox="1">
            <a:spLocks noGrp="1"/>
          </p:cNvSpPr>
          <p:nvPr>
            <p:ph type="body" idx="4294967295"/>
          </p:nvPr>
        </p:nvSpPr>
        <p:spPr>
          <a:xfrm>
            <a:off x="4618331" y="194625"/>
            <a:ext cx="3308625" cy="46986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normAutofit fontScale="77500" lnSpcReduction="20000"/>
          </a:bodyPr>
          <a:lstStyle/>
          <a:p>
            <a:pPr marL="0" indent="0">
              <a:spcBef>
                <a:spcPts val="0"/>
              </a:spcBef>
              <a:buSzPct val="73777"/>
              <a:buNone/>
            </a:pPr>
            <a:endParaRPr sz="2846">
              <a:solidFill>
                <a:schemeClr val="accent1"/>
              </a:solidFill>
            </a:endParaRPr>
          </a:p>
          <a:p>
            <a:pPr marL="342900" indent="-311529">
              <a:spcBef>
                <a:spcPts val="750"/>
              </a:spcBef>
              <a:buClr>
                <a:schemeClr val="accent1"/>
              </a:buClr>
              <a:buSzPct val="100000"/>
              <a:buFont typeface="Calibri"/>
              <a:buChar char="+"/>
            </a:pPr>
            <a:r>
              <a:rPr lang="en-US" sz="2846">
                <a:solidFill>
                  <a:schemeClr val="accent1"/>
                </a:solidFill>
              </a:rPr>
              <a:t>Slum, deteriorated, or deteriorating structures;</a:t>
            </a:r>
            <a:endParaRPr sz="2846">
              <a:solidFill>
                <a:schemeClr val="accent1"/>
              </a:solidFill>
            </a:endParaRPr>
          </a:p>
          <a:p>
            <a:pPr marL="342900" indent="-311529">
              <a:spcBef>
                <a:spcPts val="750"/>
              </a:spcBef>
              <a:buClr>
                <a:schemeClr val="accent1"/>
              </a:buClr>
              <a:buSzPct val="100000"/>
              <a:buFont typeface="Calibri"/>
              <a:buChar char="+"/>
            </a:pPr>
            <a:r>
              <a:rPr lang="en-US" sz="2846">
                <a:solidFill>
                  <a:schemeClr val="accent1"/>
                </a:solidFill>
              </a:rPr>
              <a:t>Predominance of defective or inadequate street layout;</a:t>
            </a:r>
            <a:endParaRPr sz="2846">
              <a:solidFill>
                <a:schemeClr val="accent1"/>
              </a:solidFill>
            </a:endParaRPr>
          </a:p>
          <a:p>
            <a:pPr marL="342900" indent="-311529">
              <a:spcBef>
                <a:spcPts val="750"/>
              </a:spcBef>
              <a:buClr>
                <a:schemeClr val="accent1"/>
              </a:buClr>
              <a:buSzPct val="100000"/>
              <a:buFont typeface="Calibri"/>
              <a:buChar char="+"/>
            </a:pPr>
            <a:r>
              <a:rPr lang="en-US" sz="2846">
                <a:solidFill>
                  <a:schemeClr val="accent1"/>
                </a:solidFill>
              </a:rPr>
              <a:t>Faulty lot layout in relation to size, adequacy, accessibility, or usefulness.</a:t>
            </a:r>
            <a:endParaRPr sz="2846">
              <a:solidFill>
                <a:schemeClr val="accent1"/>
              </a:solidFill>
            </a:endParaRPr>
          </a:p>
          <a:p>
            <a:pPr marL="342900" indent="-311529">
              <a:spcBef>
                <a:spcPts val="750"/>
              </a:spcBef>
              <a:buClr>
                <a:schemeClr val="accent1"/>
              </a:buClr>
              <a:buSzPct val="100000"/>
              <a:buFont typeface="Calibri"/>
              <a:buChar char="+"/>
            </a:pPr>
            <a:r>
              <a:rPr lang="en-US" sz="2846">
                <a:solidFill>
                  <a:schemeClr val="accent1"/>
                </a:solidFill>
              </a:rPr>
              <a:t>Deterioration of site or other improvements on the site.</a:t>
            </a:r>
            <a:endParaRPr sz="2846">
              <a:solidFill>
                <a:schemeClr val="accent1"/>
              </a:solidFill>
            </a:endParaRPr>
          </a:p>
          <a:p>
            <a:pPr marL="342900" indent="-311529">
              <a:spcBef>
                <a:spcPts val="750"/>
              </a:spcBef>
              <a:spcAft>
                <a:spcPts val="750"/>
              </a:spcAft>
              <a:buClr>
                <a:schemeClr val="accent1"/>
              </a:buClr>
              <a:buSzPct val="100000"/>
              <a:buFont typeface="Calibri"/>
              <a:buChar char="+"/>
            </a:pPr>
            <a:r>
              <a:rPr lang="en-US" sz="2846">
                <a:solidFill>
                  <a:schemeClr val="accent1"/>
                </a:solidFill>
              </a:rPr>
              <a:t>Inadequate public improvements or utilities.</a:t>
            </a:r>
            <a:endParaRPr>
              <a:solidFill>
                <a:schemeClr val="accent1"/>
              </a:solidFill>
            </a:endParaRPr>
          </a:p>
        </p:txBody>
      </p:sp>
    </p:spTree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45" name="Google Shape;445;g17eeaedf01c_0_35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231013" y="339806"/>
            <a:ext cx="6681976" cy="4463888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" name="Google Shape;450;g17eeaedf01c_1_5"/>
          <p:cNvSpPr/>
          <p:nvPr/>
        </p:nvSpPr>
        <p:spPr>
          <a:xfrm>
            <a:off x="1143000" y="3994312"/>
            <a:ext cx="6858000" cy="1149188"/>
          </a:xfrm>
          <a:prstGeom prst="flowChartProcess">
            <a:avLst/>
          </a:prstGeom>
          <a:solidFill>
            <a:schemeClr val="dk1"/>
          </a:solidFill>
          <a:ln w="9525" cap="flat" cmpd="sng">
            <a:solidFill>
              <a:srgbClr val="31538F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68569" tIns="68569" rIns="68569" bIns="68569" anchor="ctr" anchorCtr="0">
            <a:noAutofit/>
          </a:bodyPr>
          <a:lstStyle/>
          <a:p>
            <a:pPr defTabSz="685800">
              <a:buClr>
                <a:srgbClr val="000000"/>
              </a:buClr>
            </a:pPr>
            <a:endParaRPr sz="1050" kern="0">
              <a:solidFill>
                <a:srgbClr val="000000"/>
              </a:solidFill>
              <a:latin typeface="Arial"/>
              <a:cs typeface="Arial"/>
              <a:sym typeface="Arial"/>
            </a:endParaRPr>
          </a:p>
        </p:txBody>
      </p:sp>
      <p:pic>
        <p:nvPicPr>
          <p:cNvPr id="451" name="Google Shape;451;g17eeaedf01c_1_5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6397707" y="4312192"/>
            <a:ext cx="1430287" cy="513431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6" name="Google Shape;456;p19"/>
          <p:cNvSpPr txBox="1">
            <a:spLocks noGrp="1"/>
          </p:cNvSpPr>
          <p:nvPr>
            <p:ph type="title"/>
          </p:nvPr>
        </p:nvSpPr>
        <p:spPr>
          <a:xfrm>
            <a:off x="1406144" y="247802"/>
            <a:ext cx="5915025" cy="62898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ctr" anchorCtr="0">
            <a:normAutofit fontScale="90000"/>
          </a:bodyPr>
          <a:lstStyle/>
          <a:p>
            <a:r>
              <a:rPr lang="en-US"/>
              <a:t>PLAN SHAPES POLICY</a:t>
            </a:r>
            <a:endParaRPr/>
          </a:p>
        </p:txBody>
      </p:sp>
      <p:sp>
        <p:nvSpPr>
          <p:cNvPr id="457" name="Google Shape;457;p19"/>
          <p:cNvSpPr txBox="1">
            <a:spLocks noGrp="1"/>
          </p:cNvSpPr>
          <p:nvPr>
            <p:ph type="body" idx="1"/>
          </p:nvPr>
        </p:nvSpPr>
        <p:spPr>
          <a:xfrm>
            <a:off x="989925" y="-18298149"/>
            <a:ext cx="3698100" cy="2629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normAutofit/>
          </a:bodyPr>
          <a:lstStyle/>
          <a:p>
            <a:pPr marL="342900" lvl="1" indent="0">
              <a:spcBef>
                <a:spcPts val="0"/>
              </a:spcBef>
              <a:buClr>
                <a:srgbClr val="7F7F7F"/>
              </a:buClr>
              <a:buSzPts val="3200"/>
              <a:buNone/>
            </a:pPr>
            <a:r>
              <a:rPr lang="en-US" sz="1950">
                <a:solidFill>
                  <a:srgbClr val="FFD966"/>
                </a:solidFill>
              </a:rPr>
              <a:t>Urban Renewal Area Plan</a:t>
            </a:r>
            <a:r>
              <a:rPr lang="en-US" sz="2250">
                <a:solidFill>
                  <a:srgbClr val="FFD966"/>
                </a:solidFill>
              </a:rPr>
              <a:t> </a:t>
            </a:r>
            <a:endParaRPr sz="1650"/>
          </a:p>
          <a:p>
            <a:pPr marL="342900" lvl="1" indent="0">
              <a:spcBef>
                <a:spcPts val="0"/>
              </a:spcBef>
              <a:buClr>
                <a:srgbClr val="7F7F7F"/>
              </a:buClr>
              <a:buSzPts val="3200"/>
              <a:buNone/>
            </a:pPr>
            <a:r>
              <a:rPr lang="en-US" sz="2250">
                <a:solidFill>
                  <a:srgbClr val="FFD966"/>
                </a:solidFill>
              </a:rPr>
              <a:t>Policies</a:t>
            </a:r>
            <a:endParaRPr sz="1650"/>
          </a:p>
          <a:p>
            <a:pPr marL="342900" lvl="1" indent="0">
              <a:spcBef>
                <a:spcPts val="0"/>
              </a:spcBef>
              <a:buClr>
                <a:srgbClr val="7F7F7F"/>
              </a:buClr>
              <a:buSzPts val="3200"/>
              <a:buNone/>
            </a:pPr>
            <a:r>
              <a:rPr lang="en-US" sz="2250">
                <a:solidFill>
                  <a:srgbClr val="FFD966"/>
                </a:solidFill>
              </a:rPr>
              <a:t>Programs</a:t>
            </a:r>
            <a:endParaRPr sz="1650"/>
          </a:p>
          <a:p>
            <a:pPr marL="342900" lvl="1" indent="0">
              <a:spcBef>
                <a:spcPts val="0"/>
              </a:spcBef>
              <a:buClr>
                <a:srgbClr val="7F7F7F"/>
              </a:buClr>
              <a:buSzPts val="3200"/>
              <a:buNone/>
            </a:pPr>
            <a:r>
              <a:rPr lang="en-US" sz="2250">
                <a:solidFill>
                  <a:srgbClr val="FFD966"/>
                </a:solidFill>
              </a:rPr>
              <a:t>Agreements</a:t>
            </a:r>
            <a:endParaRPr sz="1650"/>
          </a:p>
          <a:p>
            <a:pPr marL="857250" lvl="2" indent="-161925">
              <a:spcBef>
                <a:spcPts val="0"/>
              </a:spcBef>
              <a:buClr>
                <a:srgbClr val="7F7F7F"/>
              </a:buClr>
              <a:buSzPts val="2600"/>
            </a:pPr>
            <a:r>
              <a:rPr lang="en-US" sz="1950">
                <a:solidFill>
                  <a:srgbClr val="FFD966"/>
                </a:solidFill>
              </a:rPr>
              <a:t>Project Specific</a:t>
            </a:r>
            <a:endParaRPr sz="1350"/>
          </a:p>
          <a:p>
            <a:pPr marL="857250" lvl="2" indent="-161925">
              <a:spcBef>
                <a:spcPts val="0"/>
              </a:spcBef>
              <a:buClr>
                <a:srgbClr val="7F7F7F"/>
              </a:buClr>
              <a:buSzPts val="2600"/>
            </a:pPr>
            <a:r>
              <a:rPr lang="en-US" sz="1950">
                <a:solidFill>
                  <a:srgbClr val="FFD966"/>
                </a:solidFill>
              </a:rPr>
              <a:t>Grant Application or Agreement Template</a:t>
            </a:r>
            <a:endParaRPr sz="1350"/>
          </a:p>
          <a:p>
            <a:pPr marL="171450" indent="-38100">
              <a:buNone/>
            </a:pPr>
            <a:endParaRPr/>
          </a:p>
        </p:txBody>
      </p:sp>
      <p:sp>
        <p:nvSpPr>
          <p:cNvPr id="458" name="Google Shape;458;p19"/>
          <p:cNvSpPr txBox="1"/>
          <p:nvPr/>
        </p:nvSpPr>
        <p:spPr>
          <a:xfrm>
            <a:off x="1614488" y="789943"/>
            <a:ext cx="6126082" cy="57927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ctr" anchorCtr="0">
            <a:normAutofit/>
          </a:bodyPr>
          <a:lstStyle/>
          <a:p>
            <a:pPr algn="r" defTabSz="685800">
              <a:lnSpc>
                <a:spcPct val="90000"/>
              </a:lnSpc>
              <a:buClr>
                <a:srgbClr val="D8D8D8"/>
              </a:buClr>
              <a:buSzPts val="4400"/>
            </a:pPr>
            <a:r>
              <a:rPr lang="en-US" sz="3300" kern="0">
                <a:solidFill>
                  <a:srgbClr val="D8D8D8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POLICY SHAPES OUTCOMES</a:t>
            </a:r>
            <a:endParaRPr sz="1050" kern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graphicFrame>
        <p:nvGraphicFramePr>
          <p:cNvPr id="459" name="Google Shape;459;p19"/>
          <p:cNvGraphicFramePr/>
          <p:nvPr/>
        </p:nvGraphicFramePr>
        <p:xfrm>
          <a:off x="1526944" y="1838813"/>
          <a:ext cx="6055575" cy="2629125"/>
        </p:xfrm>
        <a:graphic>
          <a:graphicData uri="http://schemas.openxmlformats.org/drawingml/2006/table">
            <a:tbl>
              <a:tblPr>
                <a:noFill/>
              </a:tblPr>
              <a:tblGrid>
                <a:gridCol w="605557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745613">
                <a:tc>
                  <a:txBody>
                    <a:bodyPr/>
                    <a:lstStyle/>
                    <a:p>
                      <a:pPr marL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US" sz="3000" b="1">
                          <a:solidFill>
                            <a:schemeClr val="lt1"/>
                          </a:solidFill>
                          <a:latin typeface="Poppins"/>
                          <a:ea typeface="Poppins"/>
                          <a:cs typeface="Poppins"/>
                          <a:sym typeface="Poppins"/>
                        </a:rPr>
                        <a:t>URBAN RENEWAL AUTHORITY</a:t>
                      </a:r>
                      <a:endParaRPr sz="3000" b="1">
                        <a:solidFill>
                          <a:schemeClr val="lt1"/>
                        </a:solidFill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68569" marR="68569" marT="68569" marB="68569">
                    <a:lnL w="38100" cap="flat" cmpd="sng">
                      <a:solidFill>
                        <a:srgbClr val="9E9E9E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38100" cap="flat" cmpd="sng">
                      <a:solidFill>
                        <a:srgbClr val="9E9E9E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38100" cap="flat" cmpd="sng">
                      <a:solidFill>
                        <a:srgbClr val="9E9E9E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38100" cap="flat" cmpd="sng">
                      <a:solidFill>
                        <a:srgbClr val="9E9E9E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1883513">
                <a:tc>
                  <a:txBody>
                    <a:bodyPr/>
                    <a:lstStyle/>
                    <a:p>
                      <a:pPr marL="457200" lvl="0" indent="-381000" algn="l" rtl="0">
                        <a:lnSpc>
                          <a:spcPct val="9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lt1"/>
                        </a:buClr>
                        <a:buSzPts val="2400"/>
                        <a:buFont typeface="Poppins Medium"/>
                        <a:buChar char="+"/>
                      </a:pPr>
                      <a:r>
                        <a:rPr lang="en-US" sz="1800">
                          <a:solidFill>
                            <a:schemeClr val="lt1"/>
                          </a:solidFill>
                          <a:latin typeface="Poppins Medium"/>
                          <a:ea typeface="Poppins Medium"/>
                          <a:cs typeface="Poppins Medium"/>
                          <a:sym typeface="Poppins Medium"/>
                        </a:rPr>
                        <a:t>Urban Renewal Area Plan </a:t>
                      </a:r>
                      <a:endParaRPr sz="1800">
                        <a:solidFill>
                          <a:schemeClr val="lt1"/>
                        </a:solidFill>
                        <a:latin typeface="Poppins Medium"/>
                        <a:ea typeface="Poppins Medium"/>
                        <a:cs typeface="Poppins Medium"/>
                        <a:sym typeface="Poppins Medium"/>
                      </a:endParaRPr>
                    </a:p>
                    <a:p>
                      <a:pPr marL="457200" lvl="0" indent="-381000" algn="l" rtl="0">
                        <a:lnSpc>
                          <a:spcPct val="9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lt1"/>
                        </a:buClr>
                        <a:buSzPts val="2400"/>
                        <a:buFont typeface="Poppins Medium"/>
                        <a:buChar char="+"/>
                      </a:pPr>
                      <a:r>
                        <a:rPr lang="en-US" sz="1800">
                          <a:solidFill>
                            <a:schemeClr val="lt1"/>
                          </a:solidFill>
                          <a:latin typeface="Poppins Medium"/>
                          <a:ea typeface="Poppins Medium"/>
                          <a:cs typeface="Poppins Medium"/>
                          <a:sym typeface="Poppins Medium"/>
                        </a:rPr>
                        <a:t>Policies</a:t>
                      </a:r>
                      <a:endParaRPr sz="1800">
                        <a:solidFill>
                          <a:schemeClr val="lt1"/>
                        </a:solidFill>
                        <a:latin typeface="Poppins Medium"/>
                        <a:ea typeface="Poppins Medium"/>
                        <a:cs typeface="Poppins Medium"/>
                        <a:sym typeface="Poppins Medium"/>
                      </a:endParaRPr>
                    </a:p>
                    <a:p>
                      <a:pPr marL="457200" lvl="0" indent="-381000" algn="l" rtl="0">
                        <a:lnSpc>
                          <a:spcPct val="9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lt1"/>
                        </a:buClr>
                        <a:buSzPts val="2400"/>
                        <a:buFont typeface="Poppins Medium"/>
                        <a:buChar char="+"/>
                      </a:pPr>
                      <a:r>
                        <a:rPr lang="en-US" sz="1800">
                          <a:solidFill>
                            <a:schemeClr val="lt1"/>
                          </a:solidFill>
                          <a:latin typeface="Poppins Medium"/>
                          <a:ea typeface="Poppins Medium"/>
                          <a:cs typeface="Poppins Medium"/>
                          <a:sym typeface="Poppins Medium"/>
                        </a:rPr>
                        <a:t>Programs</a:t>
                      </a:r>
                      <a:endParaRPr sz="1800">
                        <a:solidFill>
                          <a:schemeClr val="lt1"/>
                        </a:solidFill>
                        <a:latin typeface="Poppins Medium"/>
                        <a:ea typeface="Poppins Medium"/>
                        <a:cs typeface="Poppins Medium"/>
                        <a:sym typeface="Poppins Medium"/>
                      </a:endParaRPr>
                    </a:p>
                    <a:p>
                      <a:pPr marL="457200" lvl="0" indent="-381000" algn="l" rtl="0">
                        <a:lnSpc>
                          <a:spcPct val="9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lt1"/>
                        </a:buClr>
                        <a:buSzPts val="2400"/>
                        <a:buFont typeface="Poppins Medium"/>
                        <a:buChar char="+"/>
                      </a:pPr>
                      <a:r>
                        <a:rPr lang="en-US" sz="1800">
                          <a:solidFill>
                            <a:schemeClr val="lt1"/>
                          </a:solidFill>
                          <a:latin typeface="Poppins Medium"/>
                          <a:ea typeface="Poppins Medium"/>
                          <a:cs typeface="Poppins Medium"/>
                          <a:sym typeface="Poppins Medium"/>
                        </a:rPr>
                        <a:t>Agreements</a:t>
                      </a:r>
                      <a:endParaRPr sz="1800">
                        <a:solidFill>
                          <a:schemeClr val="lt1"/>
                        </a:solidFill>
                        <a:latin typeface="Poppins Medium"/>
                        <a:ea typeface="Poppins Medium"/>
                        <a:cs typeface="Poppins Medium"/>
                        <a:sym typeface="Poppins Medium"/>
                      </a:endParaRPr>
                    </a:p>
                    <a:p>
                      <a:pPr marL="1143000" lvl="2" indent="-203200" algn="l" rtl="0">
                        <a:lnSpc>
                          <a:spcPct val="9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lt1"/>
                        </a:buClr>
                        <a:buSzPts val="2400"/>
                        <a:buFont typeface="Poppins"/>
                        <a:buChar char="•"/>
                      </a:pPr>
                      <a:r>
                        <a:rPr lang="en-US" sz="1800">
                          <a:solidFill>
                            <a:schemeClr val="lt1"/>
                          </a:solidFill>
                          <a:latin typeface="Poppins Medium"/>
                          <a:ea typeface="Poppins Medium"/>
                          <a:cs typeface="Poppins Medium"/>
                          <a:sym typeface="Poppins Medium"/>
                        </a:rPr>
                        <a:t>Project Specific</a:t>
                      </a:r>
                      <a:endParaRPr sz="1800">
                        <a:solidFill>
                          <a:schemeClr val="lt1"/>
                        </a:solidFill>
                        <a:latin typeface="Poppins Medium"/>
                        <a:ea typeface="Poppins Medium"/>
                        <a:cs typeface="Poppins Medium"/>
                        <a:sym typeface="Poppins Medium"/>
                      </a:endParaRPr>
                    </a:p>
                    <a:p>
                      <a:pPr marL="1143000" lvl="2" indent="-203200" algn="l" rtl="0">
                        <a:lnSpc>
                          <a:spcPct val="9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lt1"/>
                        </a:buClr>
                        <a:buSzPts val="2400"/>
                        <a:buFont typeface="Poppins"/>
                        <a:buChar char="•"/>
                      </a:pPr>
                      <a:r>
                        <a:rPr lang="en-US" sz="1800">
                          <a:solidFill>
                            <a:schemeClr val="lt1"/>
                          </a:solidFill>
                          <a:latin typeface="Poppins Medium"/>
                          <a:ea typeface="Poppins Medium"/>
                          <a:cs typeface="Poppins Medium"/>
                          <a:sym typeface="Poppins Medium"/>
                        </a:rPr>
                        <a:t>Grant Application or Agreement Template</a:t>
                      </a:r>
                      <a:endParaRPr sz="1800">
                        <a:solidFill>
                          <a:schemeClr val="lt1"/>
                        </a:solidFill>
                        <a:latin typeface="Poppins"/>
                        <a:ea typeface="Poppins"/>
                        <a:cs typeface="Poppins"/>
                        <a:sym typeface="Poppins"/>
                      </a:endParaRPr>
                    </a:p>
                  </a:txBody>
                  <a:tcPr marL="68569" marR="68569" marT="68569" marB="68569">
                    <a:lnL w="38100" cap="flat" cmpd="sng">
                      <a:solidFill>
                        <a:srgbClr val="9E9E9E"/>
                      </a:solidFill>
                      <a:prstDash val="solid"/>
                      <a:round/>
                      <a:headEnd type="none" w="sm" len="sm"/>
                      <a:tailEnd type="none" w="sm" len="sm"/>
                    </a:lnL>
                    <a:lnR w="38100" cap="flat" cmpd="sng">
                      <a:solidFill>
                        <a:srgbClr val="9E9E9E"/>
                      </a:solidFill>
                      <a:prstDash val="solid"/>
                      <a:round/>
                      <a:headEnd type="none" w="sm" len="sm"/>
                      <a:tailEnd type="none" w="sm" len="sm"/>
                    </a:lnR>
                    <a:lnT w="38100" cap="flat" cmpd="sng">
                      <a:solidFill>
                        <a:srgbClr val="9E9E9E"/>
                      </a:solidFill>
                      <a:prstDash val="solid"/>
                      <a:round/>
                      <a:headEnd type="none" w="sm" len="sm"/>
                      <a:tailEnd type="none" w="sm" len="sm"/>
                    </a:lnT>
                    <a:lnB w="38100" cap="flat" cmpd="sng">
                      <a:solidFill>
                        <a:srgbClr val="9E9E9E"/>
                      </a:solidFill>
                      <a:prstDash val="solid"/>
                      <a:round/>
                      <a:headEnd type="none" w="sm" len="sm"/>
                      <a:tailEnd type="none" w="sm" len="sm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</p:spTree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6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4" name="Google Shape;464;p20"/>
          <p:cNvSpPr txBox="1"/>
          <p:nvPr/>
        </p:nvSpPr>
        <p:spPr>
          <a:xfrm>
            <a:off x="1474721" y="2074606"/>
            <a:ext cx="2890800" cy="9942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ctr" anchorCtr="0">
            <a:normAutofit/>
          </a:bodyPr>
          <a:lstStyle/>
          <a:p>
            <a:pPr algn="ctr" defTabSz="685800">
              <a:lnSpc>
                <a:spcPct val="90000"/>
              </a:lnSpc>
              <a:buClr>
                <a:srgbClr val="FFFFFF"/>
              </a:buClr>
              <a:buSzPts val="4000"/>
            </a:pPr>
            <a:r>
              <a:rPr lang="en-US" sz="3000" b="1" kern="0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POLICY EXAMPLES</a:t>
            </a:r>
            <a:endParaRPr sz="1050" kern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465" name="Google Shape;465;p20"/>
          <p:cNvSpPr txBox="1"/>
          <p:nvPr/>
        </p:nvSpPr>
        <p:spPr>
          <a:xfrm>
            <a:off x="4660437" y="364603"/>
            <a:ext cx="3210348" cy="299710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noAutofit/>
          </a:bodyPr>
          <a:lstStyle/>
          <a:p>
            <a:pPr marL="171450" indent="-171450" defTabSz="685800">
              <a:buClr>
                <a:srgbClr val="7F7F7F"/>
              </a:buClr>
              <a:buSzPts val="2000"/>
              <a:buFont typeface="Arial"/>
              <a:buChar char="•"/>
            </a:pPr>
            <a:r>
              <a:rPr lang="en-US" sz="1500" kern="0">
                <a:solidFill>
                  <a:srgbClr val="4D5EB5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FAÇADE GRANT PROGRAM</a:t>
            </a:r>
            <a:endParaRPr sz="1050" kern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171450" indent="-171450" defTabSz="685800">
              <a:spcBef>
                <a:spcPts val="450"/>
              </a:spcBef>
              <a:buClr>
                <a:srgbClr val="7F7F7F"/>
              </a:buClr>
              <a:buSzPts val="2000"/>
              <a:buFont typeface="Arial"/>
              <a:buChar char="•"/>
            </a:pPr>
            <a:r>
              <a:rPr lang="en-US" sz="1500" kern="0">
                <a:solidFill>
                  <a:srgbClr val="4D5EB5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FIRST SOURCE HIRING</a:t>
            </a:r>
            <a:endParaRPr sz="1050" kern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171450" indent="-171450" defTabSz="685800">
              <a:spcBef>
                <a:spcPts val="450"/>
              </a:spcBef>
              <a:buClr>
                <a:srgbClr val="7F7F7F"/>
              </a:buClr>
              <a:buSzPts val="2000"/>
              <a:buFont typeface="Arial"/>
              <a:buChar char="•"/>
            </a:pPr>
            <a:r>
              <a:rPr lang="en-US" sz="1500" kern="0">
                <a:solidFill>
                  <a:srgbClr val="4D5EB5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SMALL BUSINESS ENTERPRISE POLICY </a:t>
            </a:r>
            <a:endParaRPr sz="1050" kern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171450" indent="-171450" defTabSz="685800">
              <a:spcBef>
                <a:spcPts val="450"/>
              </a:spcBef>
              <a:buClr>
                <a:srgbClr val="7F7F7F"/>
              </a:buClr>
              <a:buSzPts val="2000"/>
              <a:buFont typeface="Arial"/>
              <a:buChar char="•"/>
            </a:pPr>
            <a:r>
              <a:rPr lang="en-US" sz="1500" kern="0">
                <a:solidFill>
                  <a:srgbClr val="4D5EB5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CONSTRUCTION EMPLOYMENT OPPORTUNITIES</a:t>
            </a:r>
            <a:endParaRPr sz="1050" kern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171450" indent="-171450" defTabSz="685800">
              <a:spcBef>
                <a:spcPts val="450"/>
              </a:spcBef>
              <a:buClr>
                <a:srgbClr val="7F7F7F"/>
              </a:buClr>
              <a:buSzPts val="2000"/>
              <a:buFont typeface="Arial"/>
              <a:buChar char="•"/>
            </a:pPr>
            <a:r>
              <a:rPr lang="en-US" sz="1500" kern="0">
                <a:solidFill>
                  <a:srgbClr val="4D5EB5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JOB TRAINING</a:t>
            </a:r>
            <a:endParaRPr sz="1050" kern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171450" indent="-171450" defTabSz="685800">
              <a:spcBef>
                <a:spcPts val="450"/>
              </a:spcBef>
              <a:buClr>
                <a:srgbClr val="7F7F7F"/>
              </a:buClr>
              <a:buSzPts val="2000"/>
              <a:buFont typeface="Arial"/>
              <a:buChar char="•"/>
            </a:pPr>
            <a:r>
              <a:rPr lang="en-US" sz="1500" kern="0">
                <a:solidFill>
                  <a:srgbClr val="4D5EB5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GREEN BUILDING</a:t>
            </a:r>
            <a:endParaRPr sz="1050" kern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171450" indent="-171450" defTabSz="685800">
              <a:lnSpc>
                <a:spcPct val="90000"/>
              </a:lnSpc>
              <a:spcBef>
                <a:spcPts val="450"/>
              </a:spcBef>
              <a:buClr>
                <a:srgbClr val="7F7F7F"/>
              </a:buClr>
              <a:buSzPts val="2000"/>
              <a:buFont typeface="Arial"/>
              <a:buChar char="•"/>
            </a:pPr>
            <a:r>
              <a:rPr lang="en-US" sz="1500" kern="0">
                <a:solidFill>
                  <a:srgbClr val="4D5EB5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PLACEMAKING + PROJECT ART (Enhanced Architecture + Design) </a:t>
            </a:r>
            <a:endParaRPr sz="1050" kern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171450" indent="-171450" defTabSz="685800">
              <a:lnSpc>
                <a:spcPct val="90000"/>
              </a:lnSpc>
              <a:spcBef>
                <a:spcPts val="450"/>
              </a:spcBef>
              <a:buClr>
                <a:srgbClr val="7F7F7F"/>
              </a:buClr>
              <a:buSzPts val="2000"/>
              <a:buFont typeface="Arial"/>
              <a:buChar char="•"/>
            </a:pPr>
            <a:r>
              <a:rPr lang="en-US" sz="1500" kern="0">
                <a:solidFill>
                  <a:srgbClr val="4D5EB5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PREVAILING WAGE POLICY</a:t>
            </a:r>
            <a:endParaRPr sz="1050" kern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171450" indent="-171450" defTabSz="685800">
              <a:lnSpc>
                <a:spcPct val="90000"/>
              </a:lnSpc>
              <a:spcBef>
                <a:spcPts val="450"/>
              </a:spcBef>
              <a:buClr>
                <a:srgbClr val="7F7F7F"/>
              </a:buClr>
              <a:buSzPts val="2000"/>
              <a:buFont typeface="Arial"/>
              <a:buChar char="•"/>
            </a:pPr>
            <a:r>
              <a:rPr lang="en-US" sz="1500" kern="0">
                <a:solidFill>
                  <a:srgbClr val="4D5EB5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ENHANCED ARCHITECTURE &amp; DESIGN </a:t>
            </a:r>
            <a:endParaRPr sz="1050" kern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171450" indent="-171450" defTabSz="685800">
              <a:lnSpc>
                <a:spcPct val="90000"/>
              </a:lnSpc>
              <a:spcBef>
                <a:spcPts val="450"/>
              </a:spcBef>
              <a:buClr>
                <a:srgbClr val="7F7F7F"/>
              </a:buClr>
              <a:buSzPts val="2000"/>
              <a:buFont typeface="Arial"/>
              <a:buChar char="•"/>
            </a:pPr>
            <a:r>
              <a:rPr lang="en-US" sz="1500" kern="0">
                <a:solidFill>
                  <a:srgbClr val="4D5EB5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ANTI-DISCRIMINATION POLICIES </a:t>
            </a:r>
            <a:endParaRPr sz="1050" kern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171450" indent="-171450" defTabSz="685800">
              <a:lnSpc>
                <a:spcPct val="90000"/>
              </a:lnSpc>
              <a:spcBef>
                <a:spcPts val="450"/>
              </a:spcBef>
              <a:buClr>
                <a:srgbClr val="7F7F7F"/>
              </a:buClr>
              <a:buSzPts val="2000"/>
              <a:buFont typeface="Arial"/>
              <a:buChar char="•"/>
            </a:pPr>
            <a:r>
              <a:rPr lang="en-US" sz="1500" kern="0">
                <a:solidFill>
                  <a:srgbClr val="4D5EB5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RELOCATION POLICY</a:t>
            </a:r>
            <a:endParaRPr sz="1050" kern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defTabSz="685800">
              <a:spcBef>
                <a:spcPts val="450"/>
              </a:spcBef>
              <a:buClr>
                <a:srgbClr val="7F7F7F"/>
              </a:buClr>
              <a:buSzPts val="2000"/>
            </a:pPr>
            <a:endParaRPr sz="1500" kern="0">
              <a:solidFill>
                <a:srgbClr val="4D5EB5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</p:txBody>
      </p:sp>
    </p:spTree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0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5" name="Google Shape;475;g1158b58e471_0_0"/>
          <p:cNvSpPr txBox="1">
            <a:spLocks noGrp="1"/>
          </p:cNvSpPr>
          <p:nvPr>
            <p:ph type="subTitle" idx="1"/>
          </p:nvPr>
        </p:nvSpPr>
        <p:spPr>
          <a:xfrm>
            <a:off x="1364775" y="3135188"/>
            <a:ext cx="6471450" cy="12417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normAutofit/>
          </a:bodyPr>
          <a:lstStyle/>
          <a:p>
            <a:pPr marL="0" indent="0">
              <a:spcBef>
                <a:spcPts val="0"/>
              </a:spcBef>
            </a:pPr>
            <a:r>
              <a:rPr lang="en-US" sz="3970"/>
              <a:t>TAX INCREMENT FINANCE </a:t>
            </a:r>
            <a:endParaRPr sz="3970"/>
          </a:p>
          <a:p>
            <a:pPr marL="0" indent="0">
              <a:spcBef>
                <a:spcPts val="0"/>
              </a:spcBef>
            </a:pPr>
            <a:r>
              <a:rPr lang="en-US" sz="3970"/>
              <a:t>CASE STUDY</a:t>
            </a:r>
            <a:endParaRPr sz="3970"/>
          </a:p>
        </p:txBody>
      </p:sp>
    </p:spTree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" name="Google Shape;481;g173d6963376_0_6"/>
          <p:cNvSpPr txBox="1">
            <a:spLocks noGrp="1"/>
          </p:cNvSpPr>
          <p:nvPr>
            <p:ph type="title"/>
          </p:nvPr>
        </p:nvSpPr>
        <p:spPr>
          <a:xfrm>
            <a:off x="2857425" y="658013"/>
            <a:ext cx="4567950" cy="639450"/>
          </a:xfrm>
          <a:prstGeom prst="rect">
            <a:avLst/>
          </a:prstGeom>
        </p:spPr>
        <p:txBody>
          <a:bodyPr spcFirstLastPara="1" wrap="square" lIns="68569" tIns="34275" rIns="68569" bIns="34275" anchor="b" anchorCtr="0">
            <a:normAutofit/>
          </a:bodyPr>
          <a:lstStyle/>
          <a:p>
            <a:r>
              <a:rPr lang="en-US" sz="2550"/>
              <a:t>WHO USES URBAN RENEWAL</a:t>
            </a:r>
            <a:endParaRPr sz="2550"/>
          </a:p>
        </p:txBody>
      </p:sp>
      <p:sp>
        <p:nvSpPr>
          <p:cNvPr id="482" name="Google Shape;482;g173d6963376_0_6"/>
          <p:cNvSpPr txBox="1">
            <a:spLocks noGrp="1"/>
          </p:cNvSpPr>
          <p:nvPr>
            <p:ph type="body" idx="1"/>
          </p:nvPr>
        </p:nvSpPr>
        <p:spPr>
          <a:xfrm>
            <a:off x="3422813" y="1742306"/>
            <a:ext cx="4002525" cy="3002175"/>
          </a:xfrm>
          <a:prstGeom prst="rect">
            <a:avLst/>
          </a:prstGeom>
        </p:spPr>
        <p:txBody>
          <a:bodyPr spcFirstLastPara="1" wrap="square" lIns="68569" tIns="34275" rIns="68569" bIns="34275" anchor="t" anchorCtr="0">
            <a:normAutofit fontScale="92500" lnSpcReduction="20000"/>
          </a:bodyPr>
          <a:lstStyle/>
          <a:p>
            <a:pPr marL="0" indent="0">
              <a:buNone/>
            </a:pPr>
            <a:r>
              <a:rPr lang="en-US"/>
              <a:t>ARVADA</a:t>
            </a:r>
            <a:endParaRPr/>
          </a:p>
          <a:p>
            <a:pPr marL="0" indent="0">
              <a:buNone/>
            </a:pPr>
            <a:r>
              <a:rPr lang="en-US"/>
              <a:t>CENTENNIAL</a:t>
            </a:r>
            <a:endParaRPr/>
          </a:p>
          <a:p>
            <a:pPr marL="0" indent="0">
              <a:buNone/>
            </a:pPr>
            <a:r>
              <a:rPr lang="en-US"/>
              <a:t>CASTLE ROCK</a:t>
            </a:r>
            <a:endParaRPr/>
          </a:p>
          <a:p>
            <a:pPr marL="0" indent="0">
              <a:buNone/>
            </a:pPr>
            <a:r>
              <a:rPr lang="en-US"/>
              <a:t>DURANGO</a:t>
            </a:r>
            <a:endParaRPr/>
          </a:p>
          <a:p>
            <a:pPr marL="0" indent="0">
              <a:buNone/>
            </a:pPr>
            <a:r>
              <a:rPr lang="en-US"/>
              <a:t>ERIE</a:t>
            </a:r>
            <a:endParaRPr/>
          </a:p>
          <a:p>
            <a:pPr marL="0" indent="0">
              <a:buNone/>
            </a:pPr>
            <a:r>
              <a:rPr lang="en-US"/>
              <a:t>FORT COLLINS</a:t>
            </a:r>
            <a:endParaRPr/>
          </a:p>
          <a:p>
            <a:pPr marL="0" indent="0">
              <a:buNone/>
            </a:pPr>
            <a:r>
              <a:rPr lang="en-US"/>
              <a:t>GOLDEN</a:t>
            </a:r>
            <a:endParaRPr/>
          </a:p>
          <a:p>
            <a:pPr marL="0" indent="0">
              <a:buNone/>
            </a:pPr>
            <a:r>
              <a:rPr lang="en-US"/>
              <a:t>LOVELAND</a:t>
            </a:r>
            <a:endParaRPr/>
          </a:p>
          <a:p>
            <a:pPr marL="0" indent="0">
              <a:buNone/>
            </a:pPr>
            <a:r>
              <a:rPr lang="en-US" sz="3525">
                <a:solidFill>
                  <a:srgbClr val="4030A0"/>
                </a:solidFill>
              </a:rPr>
              <a:t>PARKER</a:t>
            </a:r>
            <a:endParaRPr>
              <a:solidFill>
                <a:srgbClr val="4030A0"/>
              </a:solidFill>
            </a:endParaRPr>
          </a:p>
        </p:txBody>
      </p:sp>
    </p:spTree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 t="21874" b="21875"/>
          <a:stretch>
            <a:fillRect/>
          </a:stretch>
        </p:blipFill>
        <p:spPr>
          <a:xfrm>
            <a:off x="1143000" y="642938"/>
            <a:ext cx="6858000" cy="3857625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3"/>
          <a:srcRect r="8921" b="14899"/>
          <a:stretch>
            <a:fillRect/>
          </a:stretch>
        </p:blipFill>
        <p:spPr>
          <a:xfrm>
            <a:off x="6930910" y="780467"/>
            <a:ext cx="684329" cy="711024"/>
          </a:xfrm>
          <a:prstGeom prst="rect">
            <a:avLst/>
          </a:prstGeom>
        </p:spPr>
      </p:pic>
      <p:sp>
        <p:nvSpPr>
          <p:cNvPr id="4" name="TextBox 4"/>
          <p:cNvSpPr txBox="1"/>
          <p:nvPr/>
        </p:nvSpPr>
        <p:spPr>
          <a:xfrm>
            <a:off x="1528763" y="1645834"/>
            <a:ext cx="6030752" cy="350417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2966"/>
              </a:lnSpc>
              <a:buClr>
                <a:srgbClr val="000000"/>
              </a:buClr>
            </a:pPr>
            <a:r>
              <a:rPr lang="en-US" sz="2119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P3 - Partnering for Parker's Progress</a:t>
            </a:r>
          </a:p>
        </p:txBody>
      </p:sp>
      <p:sp>
        <p:nvSpPr>
          <p:cNvPr id="5" name="TextBox 5"/>
          <p:cNvSpPr txBox="1"/>
          <p:nvPr/>
        </p:nvSpPr>
        <p:spPr>
          <a:xfrm>
            <a:off x="3448064" y="3794511"/>
            <a:ext cx="2192150" cy="187808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1627"/>
              </a:lnSpc>
              <a:buClr>
                <a:srgbClr val="000000"/>
              </a:buClr>
            </a:pPr>
            <a:r>
              <a:rPr lang="en-US" sz="1163" kern="0">
                <a:solidFill>
                  <a:srgbClr val="FFFFFF"/>
                </a:solidFill>
                <a:latin typeface="Rubik Light"/>
                <a:cs typeface="Arial"/>
                <a:sym typeface="Arial"/>
              </a:rPr>
              <a:t>November 3, 2022 - Castle Pines</a:t>
            </a:r>
          </a:p>
        </p:txBody>
      </p:sp>
      <p:sp>
        <p:nvSpPr>
          <p:cNvPr id="6" name="TextBox 6"/>
          <p:cNvSpPr txBox="1"/>
          <p:nvPr/>
        </p:nvSpPr>
        <p:spPr>
          <a:xfrm>
            <a:off x="1461423" y="2084002"/>
            <a:ext cx="6030752" cy="350417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2966"/>
              </a:lnSpc>
              <a:buClr>
                <a:srgbClr val="000000"/>
              </a:buClr>
            </a:pPr>
            <a:r>
              <a:rPr lang="en-US" sz="2119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Urban Renewal In Parker</a:t>
            </a:r>
          </a:p>
        </p:txBody>
      </p:sp>
      <p:sp>
        <p:nvSpPr>
          <p:cNvPr id="7" name="TextBox 7"/>
          <p:cNvSpPr txBox="1"/>
          <p:nvPr/>
        </p:nvSpPr>
        <p:spPr>
          <a:xfrm>
            <a:off x="3358422" y="2760178"/>
            <a:ext cx="2236753" cy="26834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2258"/>
              </a:lnSpc>
              <a:buClr>
                <a:srgbClr val="000000"/>
              </a:buClr>
            </a:pPr>
            <a:r>
              <a:rPr lang="en-US" sz="1613" kern="0">
                <a:solidFill>
                  <a:srgbClr val="FFFFFF"/>
                </a:solidFill>
                <a:latin typeface="Rubik Light"/>
                <a:cs typeface="Arial"/>
                <a:sym typeface="Arial"/>
              </a:rPr>
              <a:t>Weldy Feazell - Director </a:t>
            </a:r>
          </a:p>
        </p:txBody>
      </p:sp>
    </p:spTree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 t="21874" b="21875"/>
          <a:stretch>
            <a:fillRect/>
          </a:stretch>
        </p:blipFill>
        <p:spPr>
          <a:xfrm>
            <a:off x="1143000" y="642938"/>
            <a:ext cx="6858000" cy="3857625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3"/>
          <a:srcRect r="8921" b="14899"/>
          <a:stretch>
            <a:fillRect/>
          </a:stretch>
        </p:blipFill>
        <p:spPr>
          <a:xfrm>
            <a:off x="6930910" y="780467"/>
            <a:ext cx="684329" cy="711024"/>
          </a:xfrm>
          <a:prstGeom prst="rect">
            <a:avLst/>
          </a:prstGeom>
        </p:spPr>
      </p:pic>
      <p:sp>
        <p:nvSpPr>
          <p:cNvPr id="4" name="TextBox 4"/>
          <p:cNvSpPr txBox="1"/>
          <p:nvPr/>
        </p:nvSpPr>
        <p:spPr>
          <a:xfrm>
            <a:off x="1528763" y="2909179"/>
            <a:ext cx="6030752" cy="350417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2966"/>
              </a:lnSpc>
              <a:buClr>
                <a:srgbClr val="000000"/>
              </a:buClr>
            </a:pPr>
            <a:r>
              <a:rPr lang="en-US" sz="2119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Façade and Landscape Improvement Program</a:t>
            </a:r>
          </a:p>
        </p:txBody>
      </p:sp>
      <p:sp>
        <p:nvSpPr>
          <p:cNvPr id="5" name="TextBox 5"/>
          <p:cNvSpPr txBox="1"/>
          <p:nvPr/>
        </p:nvSpPr>
        <p:spPr>
          <a:xfrm>
            <a:off x="1528763" y="1989970"/>
            <a:ext cx="6030752" cy="468462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4016"/>
              </a:lnSpc>
              <a:buClr>
                <a:srgbClr val="000000"/>
              </a:buClr>
            </a:pPr>
            <a:r>
              <a:rPr lang="en-US" sz="2868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Local Business &amp; Property Owners</a:t>
            </a:r>
          </a:p>
        </p:txBody>
      </p:sp>
    </p:spTree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 t="804" r="3996"/>
          <a:stretch>
            <a:fillRect/>
          </a:stretch>
        </p:blipFill>
        <p:spPr>
          <a:xfrm>
            <a:off x="1263661" y="935128"/>
            <a:ext cx="3418262" cy="2055395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3"/>
          <a:srcRect r="979"/>
          <a:stretch>
            <a:fillRect/>
          </a:stretch>
        </p:blipFill>
        <p:spPr>
          <a:xfrm>
            <a:off x="4491746" y="1042764"/>
            <a:ext cx="3354449" cy="2235710"/>
          </a:xfrm>
          <a:prstGeom prst="rect">
            <a:avLst/>
          </a:prstGeom>
        </p:spPr>
      </p:pic>
      <p:grpSp>
        <p:nvGrpSpPr>
          <p:cNvPr id="4" name="Group 4"/>
          <p:cNvGrpSpPr/>
          <p:nvPr/>
        </p:nvGrpSpPr>
        <p:grpSpPr>
          <a:xfrm>
            <a:off x="1448509" y="3561413"/>
            <a:ext cx="6445046" cy="794147"/>
            <a:chOff x="0" y="0"/>
            <a:chExt cx="4274726" cy="526724"/>
          </a:xfrm>
        </p:grpSpPr>
        <p:sp>
          <p:nvSpPr>
            <p:cNvPr id="5" name="Freeform 5"/>
            <p:cNvSpPr/>
            <p:nvPr/>
          </p:nvSpPr>
          <p:spPr>
            <a:xfrm>
              <a:off x="0" y="0"/>
              <a:ext cx="4274726" cy="526724"/>
            </a:xfrm>
            <a:custGeom>
              <a:avLst/>
              <a:gdLst/>
              <a:ahLst/>
              <a:cxnLst/>
              <a:rect l="l" t="t" r="r" b="b"/>
              <a:pathLst>
                <a:path w="4274726" h="526724">
                  <a:moveTo>
                    <a:pt x="0" y="0"/>
                  </a:moveTo>
                  <a:lnTo>
                    <a:pt x="4274726" y="0"/>
                  </a:lnTo>
                  <a:lnTo>
                    <a:pt x="4274726" y="526724"/>
                  </a:lnTo>
                  <a:lnTo>
                    <a:pt x="0" y="526724"/>
                  </a:lnTo>
                  <a:close/>
                </a:path>
              </a:pathLst>
            </a:custGeom>
            <a:solidFill>
              <a:srgbClr val="1E7D99"/>
            </a:solidFill>
          </p:spPr>
        </p:sp>
        <p:sp>
          <p:nvSpPr>
            <p:cNvPr id="6" name="TextBox 6"/>
            <p:cNvSpPr txBox="1"/>
            <p:nvPr/>
          </p:nvSpPr>
          <p:spPr>
            <a:xfrm>
              <a:off x="0" y="-47625"/>
              <a:ext cx="812800" cy="860425"/>
            </a:xfrm>
            <a:prstGeom prst="rect">
              <a:avLst/>
            </a:prstGeom>
          </p:spPr>
          <p:txBody>
            <a:bodyPr lIns="19050" tIns="19050" rIns="19050" bIns="19050" rtlCol="0" anchor="ctr"/>
            <a:lstStyle/>
            <a:p>
              <a:pPr algn="ctr" defTabSz="685800">
                <a:lnSpc>
                  <a:spcPts val="998"/>
                </a:lnSpc>
                <a:buClr>
                  <a:srgbClr val="000000"/>
                </a:buClr>
              </a:pPr>
              <a:endParaRPr sz="525" kern="0">
                <a:solidFill>
                  <a:srgbClr val="000000"/>
                </a:solidFill>
                <a:latin typeface="Arial"/>
                <a:cs typeface="Arial"/>
                <a:sym typeface="Arial"/>
              </a:endParaRPr>
            </a:p>
          </p:txBody>
        </p:sp>
      </p:grpSp>
      <p:sp>
        <p:nvSpPr>
          <p:cNvPr id="7" name="TextBox 7"/>
          <p:cNvSpPr txBox="1"/>
          <p:nvPr/>
        </p:nvSpPr>
        <p:spPr>
          <a:xfrm>
            <a:off x="1483811" y="3683832"/>
            <a:ext cx="6201167" cy="484556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defTabSz="685800">
              <a:lnSpc>
                <a:spcPts val="1253"/>
              </a:lnSpc>
              <a:buClr>
                <a:srgbClr val="000000"/>
              </a:buClr>
            </a:pPr>
            <a:r>
              <a:rPr lang="en-US" sz="895" kern="0" dirty="0">
                <a:solidFill>
                  <a:srgbClr val="FEFEFE"/>
                </a:solidFill>
                <a:latin typeface="Rubik Light Italics"/>
                <a:cs typeface="Arial"/>
                <a:sym typeface="Arial"/>
              </a:rPr>
              <a:t>" The P3 program was a great boost to our project.  Because of P3 we were able to afford a project that was both aesthetically pleasing and functional." </a:t>
            </a:r>
          </a:p>
          <a:p>
            <a:pPr defTabSz="685800">
              <a:lnSpc>
                <a:spcPts val="1253"/>
              </a:lnSpc>
              <a:buClr>
                <a:srgbClr val="000000"/>
              </a:buClr>
            </a:pPr>
            <a:r>
              <a:rPr lang="en-US" sz="895" kern="0" dirty="0">
                <a:solidFill>
                  <a:srgbClr val="FEFEFE"/>
                </a:solidFill>
                <a:latin typeface="Rubik Light Italics"/>
                <a:cs typeface="Arial"/>
                <a:sym typeface="Arial"/>
              </a:rPr>
              <a:t>~ Dr. Carrie Wolf</a:t>
            </a:r>
          </a:p>
        </p:txBody>
      </p:sp>
    </p:spTree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 l="3239" r="6920"/>
          <a:stretch>
            <a:fillRect/>
          </a:stretch>
        </p:blipFill>
        <p:spPr>
          <a:xfrm>
            <a:off x="1347281" y="418881"/>
            <a:ext cx="5168234" cy="2152869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>
          <a:xfrm>
            <a:off x="2107273" y="2651218"/>
            <a:ext cx="1998945" cy="2189684"/>
          </a:xfrm>
          <a:prstGeom prst="rect">
            <a:avLst/>
          </a:prstGeom>
        </p:spPr>
      </p:pic>
      <p:pic>
        <p:nvPicPr>
          <p:cNvPr id="4" name="Picture 4"/>
          <p:cNvPicPr>
            <a:picLocks noChangeAspect="1"/>
          </p:cNvPicPr>
          <p:nvPr/>
        </p:nvPicPr>
        <p:blipFill>
          <a:blip r:embed="rId4"/>
          <a:srcRect t="2628"/>
          <a:stretch>
            <a:fillRect/>
          </a:stretch>
        </p:blipFill>
        <p:spPr>
          <a:xfrm>
            <a:off x="4106218" y="2651218"/>
            <a:ext cx="2088472" cy="2040885"/>
          </a:xfrm>
          <a:prstGeom prst="rect">
            <a:avLst/>
          </a:prstGeom>
        </p:spPr>
      </p:pic>
      <p:pic>
        <p:nvPicPr>
          <p:cNvPr id="5" name="Picture 5"/>
          <p:cNvPicPr>
            <a:picLocks noChangeAspect="1"/>
          </p:cNvPicPr>
          <p:nvPr/>
        </p:nvPicPr>
        <p:blipFill>
          <a:blip r:embed="rId5"/>
          <a:srcRect/>
          <a:stretch>
            <a:fillRect/>
          </a:stretch>
        </p:blipFill>
        <p:spPr>
          <a:xfrm>
            <a:off x="6604414" y="99823"/>
            <a:ext cx="1285641" cy="4911443"/>
          </a:xfrm>
          <a:prstGeom prst="rect">
            <a:avLst/>
          </a:prstGeom>
        </p:spPr>
      </p:pic>
    </p:spTree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>
            <a:off x="1242048" y="334041"/>
            <a:ext cx="5064468" cy="4475418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>
          <a:xfrm>
            <a:off x="6697435" y="262285"/>
            <a:ext cx="1204517" cy="4648346"/>
          </a:xfrm>
          <a:prstGeom prst="rect">
            <a:avLst/>
          </a:prstGeom>
        </p:spPr>
      </p:pic>
    </p:spTree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>
            <a:extLst>
              <a:ext uri="{FF2B5EF4-FFF2-40B4-BE49-F238E27FC236}">
                <a16:creationId xmlns:a16="http://schemas.microsoft.com/office/drawing/2014/main" id="{E79AACDF-104A-4AE9-A288-960E85716493}"/>
              </a:ext>
            </a:extLst>
          </p:cNvPr>
          <p:cNvSpPr/>
          <p:nvPr/>
        </p:nvSpPr>
        <p:spPr>
          <a:xfrm>
            <a:off x="1143000" y="0"/>
            <a:ext cx="6858000" cy="5143500"/>
          </a:xfrm>
          <a:prstGeom prst="rect">
            <a:avLst/>
          </a:prstGeom>
          <a:solidFill>
            <a:srgbClr val="1E7D99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>
                <a:srgbClr val="000000"/>
              </a:buClr>
            </a:pPr>
            <a:endParaRPr lang="en-US" sz="1050" kern="0">
              <a:solidFill>
                <a:srgbClr val="FFFFFF"/>
              </a:solidFill>
              <a:latin typeface="Arial"/>
              <a:sym typeface="Arial"/>
            </a:endParaRPr>
          </a:p>
        </p:txBody>
      </p:sp>
      <p:grpSp>
        <p:nvGrpSpPr>
          <p:cNvPr id="2" name="Group 2"/>
          <p:cNvGrpSpPr/>
          <p:nvPr/>
        </p:nvGrpSpPr>
        <p:grpSpPr>
          <a:xfrm>
            <a:off x="1962291" y="1381350"/>
            <a:ext cx="4743515" cy="2733450"/>
            <a:chOff x="0" y="0"/>
            <a:chExt cx="16865828" cy="9718933"/>
          </a:xfrm>
        </p:grpSpPr>
        <p:pic>
          <p:nvPicPr>
            <p:cNvPr id="3" name="Picture 3"/>
            <p:cNvPicPr>
              <a:picLocks noChangeAspect="1"/>
            </p:cNvPicPr>
            <p:nvPr/>
          </p:nvPicPr>
          <p:blipFill>
            <a:blip r:embed="rId2"/>
            <a:srcRect/>
            <a:stretch>
              <a:fillRect/>
            </a:stretch>
          </p:blipFill>
          <p:spPr>
            <a:xfrm>
              <a:off x="0" y="0"/>
              <a:ext cx="16865828" cy="9718933"/>
            </a:xfrm>
            <a:prstGeom prst="rect">
              <a:avLst/>
            </a:prstGeom>
          </p:spPr>
        </p:pic>
        <p:pic>
          <p:nvPicPr>
            <p:cNvPr id="4" name="Picture 4"/>
            <p:cNvPicPr>
              <a:picLocks noChangeAspect="1"/>
            </p:cNvPicPr>
            <p:nvPr/>
          </p:nvPicPr>
          <p:blipFill>
            <a:blip r:embed="rId3"/>
            <a:srcRect t="2403" b="2403"/>
            <a:stretch>
              <a:fillRect/>
            </a:stretch>
          </p:blipFill>
          <p:spPr>
            <a:xfrm rot="-329132">
              <a:off x="652822" y="595311"/>
              <a:ext cx="6595672" cy="6730076"/>
            </a:xfrm>
            <a:prstGeom prst="rect">
              <a:avLst/>
            </a:prstGeom>
          </p:spPr>
        </p:pic>
        <p:pic>
          <p:nvPicPr>
            <p:cNvPr id="5" name="Picture 5"/>
            <p:cNvPicPr>
              <a:picLocks noChangeAspect="1"/>
            </p:cNvPicPr>
            <p:nvPr/>
          </p:nvPicPr>
          <p:blipFill>
            <a:blip r:embed="rId4"/>
            <a:srcRect l="9567" t="2096" r="915" b="13731"/>
            <a:stretch>
              <a:fillRect/>
            </a:stretch>
          </p:blipFill>
          <p:spPr>
            <a:xfrm rot="208189">
              <a:off x="9680845" y="597944"/>
              <a:ext cx="6648524" cy="6586174"/>
            </a:xfrm>
            <a:prstGeom prst="rect">
              <a:avLst/>
            </a:prstGeom>
          </p:spPr>
        </p:pic>
      </p:grpSp>
      <p:sp>
        <p:nvSpPr>
          <p:cNvPr id="6" name="TextBox 6"/>
          <p:cNvSpPr txBox="1"/>
          <p:nvPr/>
        </p:nvSpPr>
        <p:spPr>
          <a:xfrm>
            <a:off x="3125791" y="804401"/>
            <a:ext cx="2416516" cy="32714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2774"/>
              </a:lnSpc>
              <a:buClr>
                <a:srgbClr val="000000"/>
              </a:buClr>
            </a:pPr>
            <a:r>
              <a:rPr lang="en-US" sz="1982" kern="0">
                <a:solidFill>
                  <a:srgbClr val="F9FBFC"/>
                </a:solidFill>
                <a:latin typeface="Rubik Medium Bold"/>
                <a:cs typeface="Arial"/>
                <a:sym typeface="Arial"/>
              </a:rPr>
              <a:t>New Signs</a:t>
            </a:r>
          </a:p>
        </p:txBody>
      </p:sp>
    </p:spTree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>
            <a:extLst>
              <a:ext uri="{FF2B5EF4-FFF2-40B4-BE49-F238E27FC236}">
                <a16:creationId xmlns:a16="http://schemas.microsoft.com/office/drawing/2014/main" id="{F485051C-DDD2-4FA6-BCAC-C483D4305AF2}"/>
              </a:ext>
            </a:extLst>
          </p:cNvPr>
          <p:cNvSpPr/>
          <p:nvPr/>
        </p:nvSpPr>
        <p:spPr>
          <a:xfrm>
            <a:off x="1143000" y="0"/>
            <a:ext cx="6858000" cy="5143500"/>
          </a:xfrm>
          <a:prstGeom prst="rect">
            <a:avLst/>
          </a:prstGeom>
          <a:solidFill>
            <a:srgbClr val="244C5A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>
                <a:srgbClr val="000000"/>
              </a:buClr>
            </a:pPr>
            <a:endParaRPr lang="en-US" sz="825" kern="0">
              <a:solidFill>
                <a:srgbClr val="FFFFFF"/>
              </a:solidFill>
              <a:latin typeface="Arial"/>
              <a:sym typeface="Arial"/>
            </a:endParaRPr>
          </a:p>
        </p:txBody>
      </p:sp>
      <p:grpSp>
        <p:nvGrpSpPr>
          <p:cNvPr id="2" name="Group 2"/>
          <p:cNvGrpSpPr/>
          <p:nvPr/>
        </p:nvGrpSpPr>
        <p:grpSpPr>
          <a:xfrm>
            <a:off x="2235156" y="1524373"/>
            <a:ext cx="4495317" cy="2590427"/>
            <a:chOff x="0" y="0"/>
            <a:chExt cx="15983349" cy="9210405"/>
          </a:xfrm>
        </p:grpSpPr>
        <p:pic>
          <p:nvPicPr>
            <p:cNvPr id="3" name="Picture 3"/>
            <p:cNvPicPr>
              <a:picLocks noChangeAspect="1"/>
            </p:cNvPicPr>
            <p:nvPr/>
          </p:nvPicPr>
          <p:blipFill>
            <a:blip r:embed="rId2"/>
            <a:srcRect/>
            <a:stretch>
              <a:fillRect/>
            </a:stretch>
          </p:blipFill>
          <p:spPr>
            <a:xfrm>
              <a:off x="0" y="0"/>
              <a:ext cx="15983349" cy="9210405"/>
            </a:xfrm>
            <a:prstGeom prst="rect">
              <a:avLst/>
            </a:prstGeom>
          </p:spPr>
        </p:pic>
        <p:pic>
          <p:nvPicPr>
            <p:cNvPr id="4" name="Picture 4"/>
            <p:cNvPicPr>
              <a:picLocks noChangeAspect="1"/>
            </p:cNvPicPr>
            <p:nvPr/>
          </p:nvPicPr>
          <p:blipFill>
            <a:blip r:embed="rId3"/>
            <a:srcRect/>
            <a:stretch>
              <a:fillRect/>
            </a:stretch>
          </p:blipFill>
          <p:spPr>
            <a:xfrm rot="220975">
              <a:off x="9238295" y="675486"/>
              <a:ext cx="6274010" cy="6155288"/>
            </a:xfrm>
            <a:prstGeom prst="rect">
              <a:avLst/>
            </a:prstGeom>
          </p:spPr>
        </p:pic>
        <p:pic>
          <p:nvPicPr>
            <p:cNvPr id="5" name="Picture 5"/>
            <p:cNvPicPr>
              <a:picLocks noChangeAspect="1"/>
            </p:cNvPicPr>
            <p:nvPr/>
          </p:nvPicPr>
          <p:blipFill>
            <a:blip r:embed="rId4"/>
            <a:srcRect l="5560" r="13220"/>
            <a:stretch>
              <a:fillRect/>
            </a:stretch>
          </p:blipFill>
          <p:spPr>
            <a:xfrm rot="-329631">
              <a:off x="680998" y="639386"/>
              <a:ext cx="6170342" cy="6264719"/>
            </a:xfrm>
            <a:prstGeom prst="rect">
              <a:avLst/>
            </a:prstGeom>
          </p:spPr>
        </p:pic>
      </p:grpSp>
      <p:sp>
        <p:nvSpPr>
          <p:cNvPr id="6" name="TextBox 6"/>
          <p:cNvSpPr txBox="1"/>
          <p:nvPr/>
        </p:nvSpPr>
        <p:spPr>
          <a:xfrm>
            <a:off x="3125791" y="804401"/>
            <a:ext cx="2416516" cy="32714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2774"/>
              </a:lnSpc>
              <a:buClr>
                <a:srgbClr val="000000"/>
              </a:buClr>
            </a:pPr>
            <a:r>
              <a:rPr lang="en-US" sz="1982" kern="0">
                <a:solidFill>
                  <a:srgbClr val="F9FBFC"/>
                </a:solidFill>
                <a:latin typeface="Rubik Medium Bold"/>
                <a:cs typeface="Arial"/>
                <a:sym typeface="Arial"/>
              </a:rPr>
              <a:t>Landscaping</a:t>
            </a:r>
          </a:p>
        </p:txBody>
      </p:sp>
    </p:spTree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>
            <a:extLst>
              <a:ext uri="{FF2B5EF4-FFF2-40B4-BE49-F238E27FC236}">
                <a16:creationId xmlns:a16="http://schemas.microsoft.com/office/drawing/2014/main" id="{256089F9-7A71-40B6-91AC-2D40B28C3E2F}"/>
              </a:ext>
            </a:extLst>
          </p:cNvPr>
          <p:cNvSpPr/>
          <p:nvPr/>
        </p:nvSpPr>
        <p:spPr>
          <a:xfrm>
            <a:off x="1143000" y="0"/>
            <a:ext cx="6858000" cy="5143500"/>
          </a:xfrm>
          <a:prstGeom prst="rect">
            <a:avLst/>
          </a:prstGeom>
          <a:solidFill>
            <a:srgbClr val="7C3C5C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>
                <a:srgbClr val="000000"/>
              </a:buClr>
            </a:pPr>
            <a:endParaRPr lang="en-US" sz="825" kern="0">
              <a:solidFill>
                <a:srgbClr val="FFFFFF"/>
              </a:solidFill>
              <a:latin typeface="Arial"/>
              <a:sym typeface="Arial"/>
            </a:endParaRPr>
          </a:p>
        </p:txBody>
      </p:sp>
      <p:grpSp>
        <p:nvGrpSpPr>
          <p:cNvPr id="2" name="Group 2"/>
          <p:cNvGrpSpPr/>
          <p:nvPr/>
        </p:nvGrpSpPr>
        <p:grpSpPr>
          <a:xfrm>
            <a:off x="2022154" y="1375232"/>
            <a:ext cx="5008073" cy="2885903"/>
            <a:chOff x="0" y="0"/>
            <a:chExt cx="17806482" cy="10260985"/>
          </a:xfrm>
        </p:grpSpPr>
        <p:pic>
          <p:nvPicPr>
            <p:cNvPr id="3" name="Picture 3"/>
            <p:cNvPicPr>
              <a:picLocks noChangeAspect="1"/>
            </p:cNvPicPr>
            <p:nvPr/>
          </p:nvPicPr>
          <p:blipFill>
            <a:blip r:embed="rId2"/>
            <a:srcRect/>
            <a:stretch>
              <a:fillRect/>
            </a:stretch>
          </p:blipFill>
          <p:spPr>
            <a:xfrm>
              <a:off x="0" y="0"/>
              <a:ext cx="17806482" cy="10260985"/>
            </a:xfrm>
            <a:prstGeom prst="rect">
              <a:avLst/>
            </a:prstGeom>
          </p:spPr>
        </p:pic>
        <p:pic>
          <p:nvPicPr>
            <p:cNvPr id="4" name="Picture 4"/>
            <p:cNvPicPr>
              <a:picLocks noChangeAspect="1"/>
            </p:cNvPicPr>
            <p:nvPr/>
          </p:nvPicPr>
          <p:blipFill>
            <a:blip r:embed="rId3"/>
            <a:srcRect l="21191" t="219" r="20966"/>
            <a:stretch>
              <a:fillRect/>
            </a:stretch>
          </p:blipFill>
          <p:spPr>
            <a:xfrm rot="211538">
              <a:off x="10082690" y="630074"/>
              <a:ext cx="7350932" cy="7132826"/>
            </a:xfrm>
            <a:prstGeom prst="rect">
              <a:avLst/>
            </a:prstGeom>
          </p:spPr>
        </p:pic>
        <p:pic>
          <p:nvPicPr>
            <p:cNvPr id="5" name="Picture 5"/>
            <p:cNvPicPr>
              <a:picLocks noChangeAspect="1"/>
            </p:cNvPicPr>
            <p:nvPr/>
          </p:nvPicPr>
          <p:blipFill>
            <a:blip r:embed="rId4"/>
            <a:srcRect l="12319" r="20501"/>
            <a:stretch>
              <a:fillRect/>
            </a:stretch>
          </p:blipFill>
          <p:spPr>
            <a:xfrm rot="-335778">
              <a:off x="600514" y="584443"/>
              <a:ext cx="7240958" cy="7182961"/>
            </a:xfrm>
            <a:prstGeom prst="rect">
              <a:avLst/>
            </a:prstGeom>
          </p:spPr>
        </p:pic>
      </p:grpSp>
      <p:sp>
        <p:nvSpPr>
          <p:cNvPr id="6" name="TextBox 6"/>
          <p:cNvSpPr txBox="1"/>
          <p:nvPr/>
        </p:nvSpPr>
        <p:spPr>
          <a:xfrm>
            <a:off x="3125791" y="804401"/>
            <a:ext cx="2416516" cy="32714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2774"/>
              </a:lnSpc>
              <a:buClr>
                <a:srgbClr val="000000"/>
              </a:buClr>
            </a:pPr>
            <a:r>
              <a:rPr lang="en-US" sz="1982" kern="0">
                <a:solidFill>
                  <a:srgbClr val="F9FBFC"/>
                </a:solidFill>
                <a:latin typeface="Rubik Medium Bold"/>
                <a:cs typeface="Arial"/>
                <a:sym typeface="Arial"/>
              </a:rPr>
              <a:t>Façade</a:t>
            </a:r>
          </a:p>
        </p:txBody>
      </p:sp>
    </p:spTree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>
            <a:extLst>
              <a:ext uri="{FF2B5EF4-FFF2-40B4-BE49-F238E27FC236}">
                <a16:creationId xmlns:a16="http://schemas.microsoft.com/office/drawing/2014/main" id="{E09052DE-EF08-4A59-AF3D-7100E447E7F6}"/>
              </a:ext>
            </a:extLst>
          </p:cNvPr>
          <p:cNvSpPr/>
          <p:nvPr/>
        </p:nvSpPr>
        <p:spPr>
          <a:xfrm>
            <a:off x="1143000" y="0"/>
            <a:ext cx="6858000" cy="5143500"/>
          </a:xfrm>
          <a:prstGeom prst="rect">
            <a:avLst/>
          </a:prstGeom>
          <a:solidFill>
            <a:srgbClr val="5C9D25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>
                <a:srgbClr val="000000"/>
              </a:buClr>
            </a:pPr>
            <a:endParaRPr lang="en-US" sz="825" kern="0">
              <a:solidFill>
                <a:srgbClr val="FFFFFF"/>
              </a:solidFill>
              <a:latin typeface="Arial"/>
              <a:sym typeface="Arial"/>
            </a:endParaRPr>
          </a:p>
        </p:txBody>
      </p:sp>
      <p:grpSp>
        <p:nvGrpSpPr>
          <p:cNvPr id="2" name="Group 2"/>
          <p:cNvGrpSpPr/>
          <p:nvPr/>
        </p:nvGrpSpPr>
        <p:grpSpPr>
          <a:xfrm>
            <a:off x="1972532" y="1313796"/>
            <a:ext cx="4926867" cy="2839107"/>
            <a:chOff x="0" y="0"/>
            <a:chExt cx="17517748" cy="10094602"/>
          </a:xfrm>
        </p:grpSpPr>
        <p:pic>
          <p:nvPicPr>
            <p:cNvPr id="3" name="Picture 3"/>
            <p:cNvPicPr>
              <a:picLocks noChangeAspect="1"/>
            </p:cNvPicPr>
            <p:nvPr/>
          </p:nvPicPr>
          <p:blipFill>
            <a:blip r:embed="rId2"/>
            <a:srcRect/>
            <a:stretch>
              <a:fillRect/>
            </a:stretch>
          </p:blipFill>
          <p:spPr>
            <a:xfrm>
              <a:off x="0" y="0"/>
              <a:ext cx="17517748" cy="10094602"/>
            </a:xfrm>
            <a:prstGeom prst="rect">
              <a:avLst/>
            </a:prstGeom>
          </p:spPr>
        </p:pic>
        <p:pic>
          <p:nvPicPr>
            <p:cNvPr id="4" name="Picture 4"/>
            <p:cNvPicPr>
              <a:picLocks noChangeAspect="1"/>
            </p:cNvPicPr>
            <p:nvPr/>
          </p:nvPicPr>
          <p:blipFill>
            <a:blip r:embed="rId3"/>
            <a:srcRect t="6961" b="4698"/>
            <a:stretch>
              <a:fillRect/>
            </a:stretch>
          </p:blipFill>
          <p:spPr>
            <a:xfrm rot="-332574">
              <a:off x="570827" y="619360"/>
              <a:ext cx="7001932" cy="6888225"/>
            </a:xfrm>
            <a:prstGeom prst="rect">
              <a:avLst/>
            </a:prstGeom>
          </p:spPr>
        </p:pic>
        <p:pic>
          <p:nvPicPr>
            <p:cNvPr id="5" name="Picture 5"/>
            <p:cNvPicPr>
              <a:picLocks noChangeAspect="1"/>
            </p:cNvPicPr>
            <p:nvPr/>
          </p:nvPicPr>
          <p:blipFill>
            <a:blip r:embed="rId4"/>
            <a:srcRect/>
            <a:stretch>
              <a:fillRect/>
            </a:stretch>
          </p:blipFill>
          <p:spPr>
            <a:xfrm rot="215967">
              <a:off x="10146738" y="650330"/>
              <a:ext cx="6873000" cy="6853935"/>
            </a:xfrm>
            <a:prstGeom prst="rect">
              <a:avLst/>
            </a:prstGeom>
          </p:spPr>
        </p:pic>
      </p:grpSp>
      <p:sp>
        <p:nvSpPr>
          <p:cNvPr id="6" name="TextBox 6"/>
          <p:cNvSpPr txBox="1"/>
          <p:nvPr/>
        </p:nvSpPr>
        <p:spPr>
          <a:xfrm>
            <a:off x="3125791" y="804401"/>
            <a:ext cx="2416516" cy="32714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2774"/>
              </a:lnSpc>
              <a:buClr>
                <a:srgbClr val="000000"/>
              </a:buClr>
            </a:pPr>
            <a:r>
              <a:rPr lang="en-US" sz="1982" kern="0">
                <a:solidFill>
                  <a:srgbClr val="F9FBFC"/>
                </a:solidFill>
                <a:latin typeface="Rubik Medium Bold"/>
                <a:cs typeface="Arial"/>
                <a:sym typeface="Arial"/>
              </a:rPr>
              <a:t>Landscaping</a:t>
            </a:r>
          </a:p>
        </p:txBody>
      </p:sp>
    </p:spTree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>
            <a:extLst>
              <a:ext uri="{FF2B5EF4-FFF2-40B4-BE49-F238E27FC236}">
                <a16:creationId xmlns:a16="http://schemas.microsoft.com/office/drawing/2014/main" id="{350CDB8E-BB03-4873-8BBD-238B307022D4}"/>
              </a:ext>
            </a:extLst>
          </p:cNvPr>
          <p:cNvSpPr/>
          <p:nvPr/>
        </p:nvSpPr>
        <p:spPr>
          <a:xfrm>
            <a:off x="1143000" y="0"/>
            <a:ext cx="6858000" cy="5143500"/>
          </a:xfrm>
          <a:prstGeom prst="rect">
            <a:avLst/>
          </a:prstGeom>
          <a:solidFill>
            <a:srgbClr val="1E7D99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85800">
              <a:buClr>
                <a:srgbClr val="000000"/>
              </a:buClr>
            </a:pPr>
            <a:endParaRPr lang="en-US" sz="1050" kern="0">
              <a:solidFill>
                <a:srgbClr val="FFFFFF"/>
              </a:solidFill>
              <a:latin typeface="Arial"/>
              <a:sym typeface="Arial"/>
            </a:endParaRPr>
          </a:p>
        </p:txBody>
      </p:sp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>
            <a:off x="1962291" y="1381350"/>
            <a:ext cx="4743515" cy="2733450"/>
          </a:xfrm>
          <a:prstGeom prst="rect">
            <a:avLst/>
          </a:prstGeom>
        </p:spPr>
      </p:pic>
      <p:sp>
        <p:nvSpPr>
          <p:cNvPr id="3" name="TextBox 3"/>
          <p:cNvSpPr txBox="1"/>
          <p:nvPr/>
        </p:nvSpPr>
        <p:spPr>
          <a:xfrm>
            <a:off x="3125791" y="804401"/>
            <a:ext cx="2416516" cy="32714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2774"/>
              </a:lnSpc>
              <a:buClr>
                <a:srgbClr val="000000"/>
              </a:buClr>
            </a:pPr>
            <a:r>
              <a:rPr lang="en-US" sz="1982" kern="0">
                <a:solidFill>
                  <a:srgbClr val="F9FBFC"/>
                </a:solidFill>
                <a:latin typeface="Rubik Medium Bold"/>
                <a:cs typeface="Arial"/>
                <a:sym typeface="Arial"/>
              </a:rPr>
              <a:t>Patio Installation</a:t>
            </a:r>
          </a:p>
        </p:txBody>
      </p:sp>
      <p:pic>
        <p:nvPicPr>
          <p:cNvPr id="4" name="Picture 4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>
          <a:xfrm rot="-349035">
            <a:off x="2050738" y="1514037"/>
            <a:ext cx="2023926" cy="1965155"/>
          </a:xfrm>
          <a:prstGeom prst="rect">
            <a:avLst/>
          </a:prstGeom>
        </p:spPr>
      </p:pic>
      <p:pic>
        <p:nvPicPr>
          <p:cNvPr id="5" name="Picture 5"/>
          <p:cNvPicPr>
            <a:picLocks noChangeAspect="1"/>
          </p:cNvPicPr>
          <p:nvPr/>
        </p:nvPicPr>
        <p:blipFill>
          <a:blip r:embed="rId4"/>
          <a:srcRect/>
          <a:stretch>
            <a:fillRect/>
          </a:stretch>
        </p:blipFill>
        <p:spPr>
          <a:xfrm rot="214323">
            <a:off x="4620346" y="1482268"/>
            <a:ext cx="2037002" cy="2025494"/>
          </a:xfrm>
          <a:prstGeom prst="rect">
            <a:avLst/>
          </a:prstGeom>
        </p:spPr>
      </p:pic>
    </p:spTree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>
            <a:off x="1139773" y="642030"/>
            <a:ext cx="6861227" cy="3859441"/>
          </a:xfrm>
          <a:prstGeom prst="rect">
            <a:avLst/>
          </a:prstGeom>
        </p:spPr>
      </p:pic>
    </p:spTree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 t="21874" b="21875"/>
          <a:stretch>
            <a:fillRect/>
          </a:stretch>
        </p:blipFill>
        <p:spPr>
          <a:xfrm>
            <a:off x="1143000" y="642938"/>
            <a:ext cx="6858000" cy="3857625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3"/>
          <a:srcRect r="8921" b="14899"/>
          <a:stretch>
            <a:fillRect/>
          </a:stretch>
        </p:blipFill>
        <p:spPr>
          <a:xfrm>
            <a:off x="6930910" y="780467"/>
            <a:ext cx="684329" cy="711024"/>
          </a:xfrm>
          <a:prstGeom prst="rect">
            <a:avLst/>
          </a:prstGeom>
        </p:spPr>
      </p:pic>
      <p:sp>
        <p:nvSpPr>
          <p:cNvPr id="4" name="TextBox 4"/>
          <p:cNvSpPr txBox="1"/>
          <p:nvPr/>
        </p:nvSpPr>
        <p:spPr>
          <a:xfrm>
            <a:off x="1413849" y="2713132"/>
            <a:ext cx="6030752" cy="47917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4069"/>
              </a:lnSpc>
              <a:buClr>
                <a:srgbClr val="000000"/>
              </a:buClr>
            </a:pPr>
            <a:r>
              <a:rPr lang="en-US" sz="2906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Public Art</a:t>
            </a:r>
          </a:p>
        </p:txBody>
      </p:sp>
      <p:sp>
        <p:nvSpPr>
          <p:cNvPr id="5" name="TextBox 5"/>
          <p:cNvSpPr txBox="1"/>
          <p:nvPr/>
        </p:nvSpPr>
        <p:spPr>
          <a:xfrm>
            <a:off x="1528763" y="1989970"/>
            <a:ext cx="6030752" cy="468462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4016"/>
              </a:lnSpc>
              <a:buClr>
                <a:srgbClr val="000000"/>
              </a:buClr>
            </a:pPr>
            <a:r>
              <a:rPr lang="en-US" sz="2868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Cultural Department</a:t>
            </a:r>
          </a:p>
        </p:txBody>
      </p:sp>
    </p:spTree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1315410" y="3048949"/>
            <a:ext cx="3322060" cy="1125564"/>
            <a:chOff x="0" y="0"/>
            <a:chExt cx="2333189" cy="790520"/>
          </a:xfrm>
        </p:grpSpPr>
        <p:sp>
          <p:nvSpPr>
            <p:cNvPr id="3" name="Freeform 3"/>
            <p:cNvSpPr/>
            <p:nvPr/>
          </p:nvSpPr>
          <p:spPr>
            <a:xfrm>
              <a:off x="0" y="0"/>
              <a:ext cx="2333189" cy="790520"/>
            </a:xfrm>
            <a:custGeom>
              <a:avLst/>
              <a:gdLst/>
              <a:ahLst/>
              <a:cxnLst/>
              <a:rect l="l" t="t" r="r" b="b"/>
              <a:pathLst>
                <a:path w="2333189" h="790520">
                  <a:moveTo>
                    <a:pt x="0" y="0"/>
                  </a:moveTo>
                  <a:lnTo>
                    <a:pt x="2333189" y="0"/>
                  </a:lnTo>
                  <a:lnTo>
                    <a:pt x="2333189" y="790520"/>
                  </a:lnTo>
                  <a:lnTo>
                    <a:pt x="0" y="790520"/>
                  </a:lnTo>
                  <a:close/>
                </a:path>
              </a:pathLst>
            </a:custGeom>
            <a:solidFill>
              <a:srgbClr val="5C9D25"/>
            </a:solidFill>
          </p:spPr>
        </p:sp>
        <p:sp>
          <p:nvSpPr>
            <p:cNvPr id="4" name="TextBox 4"/>
            <p:cNvSpPr txBox="1"/>
            <p:nvPr/>
          </p:nvSpPr>
          <p:spPr>
            <a:xfrm>
              <a:off x="0" y="-47625"/>
              <a:ext cx="812800" cy="860425"/>
            </a:xfrm>
            <a:prstGeom prst="rect">
              <a:avLst/>
            </a:prstGeom>
          </p:spPr>
          <p:txBody>
            <a:bodyPr lIns="19050" tIns="19050" rIns="19050" bIns="19050" rtlCol="0" anchor="ctr"/>
            <a:lstStyle/>
            <a:p>
              <a:pPr algn="ctr" defTabSz="685800">
                <a:lnSpc>
                  <a:spcPts val="998"/>
                </a:lnSpc>
                <a:buClr>
                  <a:srgbClr val="000000"/>
                </a:buClr>
              </a:pPr>
              <a:endParaRPr sz="525" kern="0">
                <a:solidFill>
                  <a:srgbClr val="000000"/>
                </a:solidFill>
                <a:latin typeface="Arial"/>
                <a:cs typeface="Arial"/>
                <a:sym typeface="Arial"/>
              </a:endParaRPr>
            </a:p>
          </p:txBody>
        </p:sp>
      </p:grpSp>
      <p:grpSp>
        <p:nvGrpSpPr>
          <p:cNvPr id="5" name="Group 5"/>
          <p:cNvGrpSpPr/>
          <p:nvPr/>
        </p:nvGrpSpPr>
        <p:grpSpPr>
          <a:xfrm>
            <a:off x="1315410" y="919569"/>
            <a:ext cx="3322060" cy="939041"/>
            <a:chOff x="0" y="0"/>
            <a:chExt cx="2333189" cy="659518"/>
          </a:xfrm>
        </p:grpSpPr>
        <p:sp>
          <p:nvSpPr>
            <p:cNvPr id="6" name="Freeform 6"/>
            <p:cNvSpPr/>
            <p:nvPr/>
          </p:nvSpPr>
          <p:spPr>
            <a:xfrm>
              <a:off x="0" y="0"/>
              <a:ext cx="2333189" cy="659518"/>
            </a:xfrm>
            <a:custGeom>
              <a:avLst/>
              <a:gdLst/>
              <a:ahLst/>
              <a:cxnLst/>
              <a:rect l="l" t="t" r="r" b="b"/>
              <a:pathLst>
                <a:path w="2333189" h="659518">
                  <a:moveTo>
                    <a:pt x="0" y="0"/>
                  </a:moveTo>
                  <a:lnTo>
                    <a:pt x="2333189" y="0"/>
                  </a:lnTo>
                  <a:lnTo>
                    <a:pt x="2333189" y="659518"/>
                  </a:lnTo>
                  <a:lnTo>
                    <a:pt x="0" y="659518"/>
                  </a:lnTo>
                  <a:close/>
                </a:path>
              </a:pathLst>
            </a:custGeom>
            <a:solidFill>
              <a:srgbClr val="7C3C5C"/>
            </a:solidFill>
          </p:spPr>
        </p:sp>
        <p:sp>
          <p:nvSpPr>
            <p:cNvPr id="7" name="TextBox 7"/>
            <p:cNvSpPr txBox="1"/>
            <p:nvPr/>
          </p:nvSpPr>
          <p:spPr>
            <a:xfrm>
              <a:off x="0" y="-47625"/>
              <a:ext cx="812800" cy="860425"/>
            </a:xfrm>
            <a:prstGeom prst="rect">
              <a:avLst/>
            </a:prstGeom>
          </p:spPr>
          <p:txBody>
            <a:bodyPr lIns="19050" tIns="19050" rIns="19050" bIns="19050" rtlCol="0" anchor="ctr"/>
            <a:lstStyle/>
            <a:p>
              <a:pPr algn="ctr" defTabSz="685800">
                <a:lnSpc>
                  <a:spcPts val="998"/>
                </a:lnSpc>
                <a:buClr>
                  <a:srgbClr val="000000"/>
                </a:buClr>
              </a:pPr>
              <a:endParaRPr sz="525" kern="0">
                <a:solidFill>
                  <a:srgbClr val="000000"/>
                </a:solidFill>
                <a:latin typeface="Arial"/>
                <a:cs typeface="Arial"/>
                <a:sym typeface="Arial"/>
              </a:endParaRPr>
            </a:p>
          </p:txBody>
        </p:sp>
      </p:grpSp>
      <p:grpSp>
        <p:nvGrpSpPr>
          <p:cNvPr id="8" name="Group 8"/>
          <p:cNvGrpSpPr/>
          <p:nvPr/>
        </p:nvGrpSpPr>
        <p:grpSpPr>
          <a:xfrm>
            <a:off x="1315410" y="1994807"/>
            <a:ext cx="3322060" cy="949723"/>
            <a:chOff x="0" y="0"/>
            <a:chExt cx="2333189" cy="667020"/>
          </a:xfrm>
        </p:grpSpPr>
        <p:sp>
          <p:nvSpPr>
            <p:cNvPr id="9" name="Freeform 9"/>
            <p:cNvSpPr/>
            <p:nvPr/>
          </p:nvSpPr>
          <p:spPr>
            <a:xfrm>
              <a:off x="0" y="0"/>
              <a:ext cx="2333189" cy="667020"/>
            </a:xfrm>
            <a:custGeom>
              <a:avLst/>
              <a:gdLst/>
              <a:ahLst/>
              <a:cxnLst/>
              <a:rect l="l" t="t" r="r" b="b"/>
              <a:pathLst>
                <a:path w="2333189" h="667020">
                  <a:moveTo>
                    <a:pt x="0" y="0"/>
                  </a:moveTo>
                  <a:lnTo>
                    <a:pt x="2333189" y="0"/>
                  </a:lnTo>
                  <a:lnTo>
                    <a:pt x="2333189" y="667020"/>
                  </a:lnTo>
                  <a:lnTo>
                    <a:pt x="0" y="667020"/>
                  </a:lnTo>
                  <a:close/>
                </a:path>
              </a:pathLst>
            </a:custGeom>
            <a:solidFill>
              <a:srgbClr val="1E7D99"/>
            </a:solidFill>
          </p:spPr>
        </p:sp>
        <p:sp>
          <p:nvSpPr>
            <p:cNvPr id="10" name="TextBox 10"/>
            <p:cNvSpPr txBox="1"/>
            <p:nvPr/>
          </p:nvSpPr>
          <p:spPr>
            <a:xfrm>
              <a:off x="0" y="-47625"/>
              <a:ext cx="812800" cy="860425"/>
            </a:xfrm>
            <a:prstGeom prst="rect">
              <a:avLst/>
            </a:prstGeom>
          </p:spPr>
          <p:txBody>
            <a:bodyPr lIns="19050" tIns="19050" rIns="19050" bIns="19050" rtlCol="0" anchor="ctr"/>
            <a:lstStyle/>
            <a:p>
              <a:pPr algn="ctr" defTabSz="685800">
                <a:lnSpc>
                  <a:spcPts val="998"/>
                </a:lnSpc>
                <a:buClr>
                  <a:srgbClr val="000000"/>
                </a:buClr>
              </a:pPr>
              <a:endParaRPr sz="525" kern="0">
                <a:solidFill>
                  <a:srgbClr val="000000"/>
                </a:solidFill>
                <a:latin typeface="Arial"/>
                <a:cs typeface="Arial"/>
                <a:sym typeface="Arial"/>
              </a:endParaRPr>
            </a:p>
          </p:txBody>
        </p:sp>
      </p:grpSp>
      <p:pic>
        <p:nvPicPr>
          <p:cNvPr id="11" name="Picture 11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>
            <a:off x="4972285" y="1182342"/>
            <a:ext cx="2755825" cy="2755825"/>
          </a:xfrm>
          <a:prstGeom prst="rect">
            <a:avLst/>
          </a:prstGeom>
        </p:spPr>
      </p:pic>
      <p:sp>
        <p:nvSpPr>
          <p:cNvPr id="12" name="TextBox 12"/>
          <p:cNvSpPr txBox="1"/>
          <p:nvPr/>
        </p:nvSpPr>
        <p:spPr>
          <a:xfrm>
            <a:off x="1315410" y="934032"/>
            <a:ext cx="3322060" cy="90691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1470"/>
              </a:lnSpc>
              <a:buClr>
                <a:srgbClr val="000000"/>
              </a:buClr>
            </a:pPr>
            <a:r>
              <a:rPr lang="en-US" sz="1050" u="sng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P3 Annual Funding for Permeant Public Art : </a:t>
            </a:r>
          </a:p>
          <a:p>
            <a:pPr algn="ctr" defTabSz="685800">
              <a:lnSpc>
                <a:spcPts val="1470"/>
              </a:lnSpc>
              <a:buClr>
                <a:srgbClr val="000000"/>
              </a:buClr>
            </a:pPr>
            <a:endParaRPr lang="en-US" sz="1050" u="sng" kern="0">
              <a:solidFill>
                <a:srgbClr val="FFFFFF"/>
              </a:solidFill>
              <a:latin typeface="Rubik Medium"/>
              <a:cs typeface="Arial"/>
              <a:sym typeface="Arial"/>
            </a:endParaRPr>
          </a:p>
          <a:p>
            <a:pPr algn="ctr" defTabSz="685800">
              <a:lnSpc>
                <a:spcPts val="1365"/>
              </a:lnSpc>
              <a:buClr>
                <a:srgbClr val="000000"/>
              </a:buClr>
            </a:pPr>
            <a:r>
              <a:rPr lang="en-US" sz="975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2022- $50K - White Buffalo and unknown piece</a:t>
            </a:r>
          </a:p>
          <a:p>
            <a:pPr algn="ctr" defTabSz="685800">
              <a:lnSpc>
                <a:spcPts val="1365"/>
              </a:lnSpc>
              <a:buClr>
                <a:srgbClr val="000000"/>
              </a:buClr>
            </a:pPr>
            <a:r>
              <a:rPr lang="en-US" sz="975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2023 - $75K for 2-3 pieces </a:t>
            </a:r>
          </a:p>
          <a:p>
            <a:pPr algn="ctr" defTabSz="685800">
              <a:lnSpc>
                <a:spcPts val="1365"/>
              </a:lnSpc>
              <a:buClr>
                <a:srgbClr val="000000"/>
              </a:buClr>
            </a:pPr>
            <a:endParaRPr lang="en-US" sz="975" kern="0">
              <a:solidFill>
                <a:srgbClr val="FFFFFF"/>
              </a:solidFill>
              <a:latin typeface="Rubik Medium"/>
              <a:cs typeface="Arial"/>
              <a:sym typeface="Arial"/>
            </a:endParaRPr>
          </a:p>
        </p:txBody>
      </p:sp>
      <p:sp>
        <p:nvSpPr>
          <p:cNvPr id="13" name="TextBox 13"/>
          <p:cNvSpPr txBox="1"/>
          <p:nvPr/>
        </p:nvSpPr>
        <p:spPr>
          <a:xfrm>
            <a:off x="1315410" y="1993656"/>
            <a:ext cx="3322060" cy="75200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1470"/>
              </a:lnSpc>
              <a:buClr>
                <a:srgbClr val="000000"/>
              </a:buClr>
            </a:pPr>
            <a:r>
              <a:rPr lang="en-US" sz="1050" u="sng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Additional Public Art Programs:</a:t>
            </a:r>
          </a:p>
          <a:p>
            <a:pPr algn="ctr" defTabSz="685800">
              <a:lnSpc>
                <a:spcPts val="1470"/>
              </a:lnSpc>
              <a:buClr>
                <a:srgbClr val="000000"/>
              </a:buClr>
            </a:pPr>
            <a:endParaRPr lang="en-US" sz="1050" u="sng" kern="0">
              <a:solidFill>
                <a:srgbClr val="FFFFFF"/>
              </a:solidFill>
              <a:latin typeface="Rubik Medium"/>
              <a:cs typeface="Arial"/>
              <a:sym typeface="Arial"/>
            </a:endParaRPr>
          </a:p>
          <a:p>
            <a:pPr algn="ctr" defTabSz="685800">
              <a:lnSpc>
                <a:spcPts val="1470"/>
              </a:lnSpc>
              <a:buClr>
                <a:srgbClr val="000000"/>
              </a:buClr>
            </a:pPr>
            <a:r>
              <a:rPr lang="en-US" sz="1050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~ Eligible in the FLIP Program starting in 2022</a:t>
            </a:r>
          </a:p>
          <a:p>
            <a:pPr algn="ctr" defTabSz="685800">
              <a:lnSpc>
                <a:spcPts val="1470"/>
              </a:lnSpc>
              <a:buClr>
                <a:srgbClr val="000000"/>
              </a:buClr>
            </a:pPr>
            <a:r>
              <a:rPr lang="en-US" sz="1050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~ Developer Contributions to art on new development</a:t>
            </a:r>
          </a:p>
        </p:txBody>
      </p:sp>
      <p:sp>
        <p:nvSpPr>
          <p:cNvPr id="14" name="TextBox 14"/>
          <p:cNvSpPr txBox="1"/>
          <p:nvPr/>
        </p:nvSpPr>
        <p:spPr>
          <a:xfrm>
            <a:off x="1315410" y="3058240"/>
            <a:ext cx="3322060" cy="108645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1470"/>
              </a:lnSpc>
              <a:buClr>
                <a:srgbClr val="000000"/>
              </a:buClr>
            </a:pPr>
            <a:r>
              <a:rPr lang="en-US" sz="1050" u="sng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Public Art Master Plan: </a:t>
            </a:r>
          </a:p>
          <a:p>
            <a:pPr algn="ctr" defTabSz="685800">
              <a:lnSpc>
                <a:spcPts val="1470"/>
              </a:lnSpc>
              <a:buClr>
                <a:srgbClr val="000000"/>
              </a:buClr>
            </a:pPr>
            <a:endParaRPr lang="en-US" sz="1050" u="sng" kern="0">
              <a:solidFill>
                <a:srgbClr val="FFFFFF"/>
              </a:solidFill>
              <a:latin typeface="Rubik Medium"/>
              <a:cs typeface="Arial"/>
              <a:sym typeface="Arial"/>
            </a:endParaRPr>
          </a:p>
          <a:p>
            <a:pPr algn="ctr" defTabSz="685800">
              <a:lnSpc>
                <a:spcPts val="1365"/>
              </a:lnSpc>
              <a:buClr>
                <a:srgbClr val="000000"/>
              </a:buClr>
            </a:pPr>
            <a:r>
              <a:rPr lang="en-US" sz="975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 ~ Community Survey</a:t>
            </a:r>
          </a:p>
          <a:p>
            <a:pPr algn="ctr" defTabSz="685800">
              <a:lnSpc>
                <a:spcPts val="1365"/>
              </a:lnSpc>
              <a:buClr>
                <a:srgbClr val="000000"/>
              </a:buClr>
            </a:pPr>
            <a:r>
              <a:rPr lang="en-US" sz="975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~ Policy Development- acquisition, donations</a:t>
            </a:r>
          </a:p>
          <a:p>
            <a:pPr algn="ctr" defTabSz="685800">
              <a:lnSpc>
                <a:spcPts val="1365"/>
              </a:lnSpc>
              <a:buClr>
                <a:srgbClr val="000000"/>
              </a:buClr>
            </a:pPr>
            <a:r>
              <a:rPr lang="en-US" sz="975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~ Long Term Funding Sources </a:t>
            </a:r>
          </a:p>
          <a:p>
            <a:pPr algn="ctr" defTabSz="685800">
              <a:lnSpc>
                <a:spcPts val="1365"/>
              </a:lnSpc>
              <a:buClr>
                <a:srgbClr val="000000"/>
              </a:buClr>
            </a:pPr>
            <a:r>
              <a:rPr lang="en-US" sz="975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~ Art Placement Map</a:t>
            </a:r>
          </a:p>
        </p:txBody>
      </p:sp>
    </p:spTree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 t="21874" b="21875"/>
          <a:stretch>
            <a:fillRect/>
          </a:stretch>
        </p:blipFill>
        <p:spPr>
          <a:xfrm>
            <a:off x="1143000" y="642938"/>
            <a:ext cx="6858000" cy="3857625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3"/>
          <a:srcRect r="8921" b="14899"/>
          <a:stretch>
            <a:fillRect/>
          </a:stretch>
        </p:blipFill>
        <p:spPr>
          <a:xfrm>
            <a:off x="6930910" y="780467"/>
            <a:ext cx="684329" cy="711024"/>
          </a:xfrm>
          <a:prstGeom prst="rect">
            <a:avLst/>
          </a:prstGeom>
        </p:spPr>
      </p:pic>
      <p:sp>
        <p:nvSpPr>
          <p:cNvPr id="4" name="TextBox 4"/>
          <p:cNvSpPr txBox="1"/>
          <p:nvPr/>
        </p:nvSpPr>
        <p:spPr>
          <a:xfrm>
            <a:off x="1466936" y="2707233"/>
            <a:ext cx="6030752" cy="47917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4069"/>
              </a:lnSpc>
              <a:buClr>
                <a:srgbClr val="000000"/>
              </a:buClr>
            </a:pPr>
            <a:r>
              <a:rPr lang="en-US" sz="2906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CAPTIAL PROJECTS</a:t>
            </a:r>
          </a:p>
        </p:txBody>
      </p:sp>
      <p:sp>
        <p:nvSpPr>
          <p:cNvPr id="5" name="TextBox 5"/>
          <p:cNvSpPr txBox="1"/>
          <p:nvPr/>
        </p:nvSpPr>
        <p:spPr>
          <a:xfrm>
            <a:off x="1528763" y="1989970"/>
            <a:ext cx="6030752" cy="468462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4016"/>
              </a:lnSpc>
              <a:buClr>
                <a:srgbClr val="000000"/>
              </a:buClr>
            </a:pPr>
            <a:r>
              <a:rPr lang="en-US" sz="2868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Public Works</a:t>
            </a:r>
          </a:p>
        </p:txBody>
      </p:sp>
    </p:spTree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>
            <a:off x="1263549" y="710746"/>
            <a:ext cx="6616904" cy="3722009"/>
          </a:xfrm>
          <a:prstGeom prst="rect">
            <a:avLst/>
          </a:prstGeom>
        </p:spPr>
      </p:pic>
    </p:spTree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 t="7812" b="7812"/>
          <a:stretch>
            <a:fillRect/>
          </a:stretch>
        </p:blipFill>
        <p:spPr>
          <a:xfrm>
            <a:off x="1143000" y="642938"/>
            <a:ext cx="6858000" cy="3857625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3"/>
          <a:srcRect r="8921" b="14899"/>
          <a:stretch>
            <a:fillRect/>
          </a:stretch>
        </p:blipFill>
        <p:spPr>
          <a:xfrm>
            <a:off x="6930910" y="780467"/>
            <a:ext cx="684329" cy="711024"/>
          </a:xfrm>
          <a:prstGeom prst="rect">
            <a:avLst/>
          </a:prstGeom>
        </p:spPr>
      </p:pic>
      <p:sp>
        <p:nvSpPr>
          <p:cNvPr id="4" name="TextBox 4"/>
          <p:cNvSpPr txBox="1"/>
          <p:nvPr/>
        </p:nvSpPr>
        <p:spPr>
          <a:xfrm>
            <a:off x="1466936" y="2707233"/>
            <a:ext cx="6030752" cy="47917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4069"/>
              </a:lnSpc>
              <a:buClr>
                <a:srgbClr val="000000"/>
              </a:buClr>
            </a:pPr>
            <a:r>
              <a:rPr lang="en-US" sz="2906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COMMUNITY ENGAGEMENT</a:t>
            </a:r>
          </a:p>
        </p:txBody>
      </p:sp>
      <p:sp>
        <p:nvSpPr>
          <p:cNvPr id="5" name="TextBox 5"/>
          <p:cNvSpPr txBox="1"/>
          <p:nvPr/>
        </p:nvSpPr>
        <p:spPr>
          <a:xfrm>
            <a:off x="1528763" y="1989970"/>
            <a:ext cx="6030752" cy="468462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4016"/>
              </a:lnSpc>
              <a:buClr>
                <a:srgbClr val="000000"/>
              </a:buClr>
            </a:pPr>
            <a:r>
              <a:rPr lang="en-US" sz="2868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Parker Citizens</a:t>
            </a:r>
          </a:p>
        </p:txBody>
      </p:sp>
    </p:spTree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>
            <a:off x="1391580" y="807526"/>
            <a:ext cx="6272799" cy="3528450"/>
          </a:xfrm>
          <a:prstGeom prst="rect">
            <a:avLst/>
          </a:prstGeom>
        </p:spPr>
      </p:pic>
    </p:spTree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 l="3333" r="3333"/>
          <a:stretch>
            <a:fillRect/>
          </a:stretch>
        </p:blipFill>
        <p:spPr>
          <a:xfrm>
            <a:off x="1143000" y="642938"/>
            <a:ext cx="6858000" cy="3857625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3"/>
          <a:srcRect r="8921" b="14899"/>
          <a:stretch>
            <a:fillRect/>
          </a:stretch>
        </p:blipFill>
        <p:spPr>
          <a:xfrm>
            <a:off x="6930910" y="780467"/>
            <a:ext cx="684329" cy="711024"/>
          </a:xfrm>
          <a:prstGeom prst="rect">
            <a:avLst/>
          </a:prstGeom>
        </p:spPr>
      </p:pic>
      <p:sp>
        <p:nvSpPr>
          <p:cNvPr id="4" name="TextBox 4"/>
          <p:cNvSpPr txBox="1"/>
          <p:nvPr/>
        </p:nvSpPr>
        <p:spPr>
          <a:xfrm>
            <a:off x="1466936" y="2707233"/>
            <a:ext cx="6030752" cy="47917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4069"/>
              </a:lnSpc>
              <a:buClr>
                <a:srgbClr val="000000"/>
              </a:buClr>
            </a:pPr>
            <a:r>
              <a:rPr lang="en-US" sz="2906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PLACEMAKING</a:t>
            </a:r>
          </a:p>
        </p:txBody>
      </p:sp>
      <p:sp>
        <p:nvSpPr>
          <p:cNvPr id="5" name="TextBox 5"/>
          <p:cNvSpPr txBox="1"/>
          <p:nvPr/>
        </p:nvSpPr>
        <p:spPr>
          <a:xfrm>
            <a:off x="1528763" y="1989970"/>
            <a:ext cx="6030752" cy="468462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 defTabSz="685800">
              <a:lnSpc>
                <a:spcPts val="4016"/>
              </a:lnSpc>
              <a:buClr>
                <a:srgbClr val="000000"/>
              </a:buClr>
            </a:pPr>
            <a:r>
              <a:rPr lang="en-US" sz="2868" kern="0">
                <a:solidFill>
                  <a:srgbClr val="FFFFFF"/>
                </a:solidFill>
                <a:latin typeface="Rubik Medium"/>
                <a:cs typeface="Arial"/>
                <a:sym typeface="Arial"/>
              </a:rPr>
              <a:t>Development Community</a:t>
            </a:r>
          </a:p>
        </p:txBody>
      </p:sp>
    </p:spTree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>
            <a:off x="1312519" y="738292"/>
            <a:ext cx="6518963" cy="3666917"/>
          </a:xfrm>
          <a:prstGeom prst="rect">
            <a:avLst/>
          </a:prstGeom>
        </p:spPr>
      </p:pic>
    </p:spTree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>
            <a:off x="1366786" y="789488"/>
            <a:ext cx="6336931" cy="3564524"/>
          </a:xfrm>
          <a:prstGeom prst="rect">
            <a:avLst/>
          </a:prstGeom>
        </p:spPr>
      </p:pic>
    </p:spTree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7" name="Google Shape;487;p27"/>
          <p:cNvSpPr/>
          <p:nvPr/>
        </p:nvSpPr>
        <p:spPr>
          <a:xfrm>
            <a:off x="1596150" y="1572469"/>
            <a:ext cx="5951700" cy="328548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spAutoFit/>
          </a:bodyPr>
          <a:lstStyle/>
          <a:p>
            <a:pPr marL="342900" indent="-309563" defTabSz="685800">
              <a:buClr>
                <a:srgbClr val="FFFFFF"/>
              </a:buClr>
              <a:buSzPts val="3600"/>
              <a:buFont typeface="Poppins"/>
              <a:buChar char="●"/>
            </a:pPr>
            <a:r>
              <a:rPr lang="en-US" sz="2700" kern="0">
                <a:solidFill>
                  <a:srgbClr val="A8D08C"/>
                </a:solidFill>
                <a:latin typeface="Poppins"/>
                <a:ea typeface="Poppins"/>
                <a:cs typeface="Poppins"/>
                <a:sym typeface="Poppins"/>
              </a:rPr>
              <a:t>REINVESTING IN PLACE</a:t>
            </a:r>
            <a:r>
              <a:rPr lang="en-US" sz="2700" kern="0">
                <a:solidFill>
                  <a:srgbClr val="FFFFFF"/>
                </a:solidFill>
                <a:latin typeface="Poppins"/>
                <a:ea typeface="Poppins"/>
                <a:cs typeface="Poppins"/>
                <a:sym typeface="Poppins"/>
              </a:rPr>
              <a:t> builds a sense of community</a:t>
            </a:r>
            <a:endParaRPr sz="2700" kern="0">
              <a:solidFill>
                <a:srgbClr val="FFFFFF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342900" indent="-309563" defTabSz="685800">
              <a:spcBef>
                <a:spcPts val="750"/>
              </a:spcBef>
              <a:buClr>
                <a:srgbClr val="FFFFFF"/>
              </a:buClr>
              <a:buSzPts val="3600"/>
              <a:buFont typeface="Poppins"/>
              <a:buChar char="●"/>
            </a:pPr>
            <a:r>
              <a:rPr lang="en-US" sz="2700" kern="0">
                <a:solidFill>
                  <a:srgbClr val="A8D08C"/>
                </a:solidFill>
                <a:latin typeface="Poppins"/>
                <a:ea typeface="Poppins"/>
                <a:cs typeface="Poppins"/>
                <a:sym typeface="Poppins"/>
              </a:rPr>
              <a:t>VISION</a:t>
            </a:r>
            <a:r>
              <a:rPr lang="en-US" sz="2700" kern="0">
                <a:solidFill>
                  <a:srgbClr val="FFFFFF"/>
                </a:solidFill>
                <a:latin typeface="Poppins"/>
                <a:ea typeface="Poppins"/>
                <a:cs typeface="Poppins"/>
                <a:sym typeface="Poppins"/>
              </a:rPr>
              <a:t> shapes the </a:t>
            </a:r>
            <a:r>
              <a:rPr lang="en-US" sz="2700" kern="0">
                <a:solidFill>
                  <a:srgbClr val="A8D08C"/>
                </a:solidFill>
                <a:latin typeface="Poppins"/>
                <a:ea typeface="Poppins"/>
                <a:cs typeface="Poppins"/>
                <a:sym typeface="Poppins"/>
              </a:rPr>
              <a:t>POLICY </a:t>
            </a:r>
            <a:endParaRPr sz="2700" kern="0">
              <a:solidFill>
                <a:srgbClr val="A8D08C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marL="342900" indent="-309563" defTabSz="685800">
              <a:spcBef>
                <a:spcPts val="750"/>
              </a:spcBef>
              <a:buClr>
                <a:srgbClr val="FFFFFF"/>
              </a:buClr>
              <a:buSzPts val="3600"/>
              <a:buFont typeface="Poppins"/>
              <a:buChar char="●"/>
            </a:pPr>
            <a:r>
              <a:rPr lang="en-US" sz="2700" kern="0">
                <a:solidFill>
                  <a:srgbClr val="A8D08C"/>
                </a:solidFill>
                <a:latin typeface="Poppins"/>
                <a:ea typeface="Poppins"/>
                <a:cs typeface="Poppins"/>
                <a:sym typeface="Poppins"/>
              </a:rPr>
              <a:t>PUBLIC-PRIVATE PARTNERSHIP</a:t>
            </a:r>
            <a:r>
              <a:rPr lang="en-US" sz="2700" kern="0">
                <a:solidFill>
                  <a:srgbClr val="FFFFFF"/>
                </a:solidFill>
                <a:latin typeface="Poppins"/>
                <a:ea typeface="Poppins"/>
                <a:cs typeface="Poppins"/>
                <a:sym typeface="Poppins"/>
              </a:rPr>
              <a:t> helps entrepreneurs invest in community vision</a:t>
            </a:r>
            <a:endParaRPr sz="2700" kern="0">
              <a:solidFill>
                <a:srgbClr val="FFFFFF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algn="ctr" defTabSz="685800">
              <a:spcBef>
                <a:spcPts val="750"/>
              </a:spcBef>
              <a:buClr>
                <a:srgbClr val="000000"/>
              </a:buClr>
              <a:buSzPts val="400"/>
            </a:pPr>
            <a:endParaRPr sz="2700" kern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91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9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6" name="Google Shape;496;p34"/>
          <p:cNvSpPr txBox="1"/>
          <p:nvPr/>
        </p:nvSpPr>
        <p:spPr>
          <a:xfrm>
            <a:off x="2250326" y="317156"/>
            <a:ext cx="4703400" cy="113104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spAutoFit/>
          </a:bodyPr>
          <a:lstStyle/>
          <a:p>
            <a:pPr algn="ctr" defTabSz="685800">
              <a:buClr>
                <a:srgbClr val="000000"/>
              </a:buClr>
              <a:buSzPts val="2100"/>
            </a:pPr>
            <a:endParaRPr sz="1575" b="1" kern="0">
              <a:solidFill>
                <a:srgbClr val="4030A0"/>
              </a:solidFill>
              <a:latin typeface="Montserrat"/>
              <a:ea typeface="Montserrat"/>
              <a:cs typeface="Montserrat"/>
              <a:sym typeface="Montserrat"/>
            </a:endParaRPr>
          </a:p>
          <a:p>
            <a:pPr algn="ctr" defTabSz="685800">
              <a:buClr>
                <a:srgbClr val="FFFFFF"/>
              </a:buClr>
              <a:buSzPts val="4400"/>
            </a:pPr>
            <a:r>
              <a:rPr lang="en-US" sz="3300" b="1" kern="0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UPCOMING EVENTS</a:t>
            </a:r>
            <a:endParaRPr sz="1050" kern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algn="ctr" defTabSz="685800">
              <a:buClr>
                <a:srgbClr val="D8D8D8"/>
              </a:buClr>
              <a:buSzPts val="2700"/>
            </a:pPr>
            <a:r>
              <a:rPr lang="en-US" sz="2025" b="1" kern="0">
                <a:solidFill>
                  <a:srgbClr val="D8D8D8"/>
                </a:solidFill>
                <a:latin typeface="Montserrat"/>
                <a:ea typeface="Montserrat"/>
                <a:cs typeface="Montserrat"/>
                <a:sym typeface="Montserrat"/>
              </a:rPr>
              <a:t>www.downtowncoloradoinc.org</a:t>
            </a:r>
            <a:endParaRPr sz="1575" b="1" kern="0">
              <a:solidFill>
                <a:srgbClr val="D8D8D8"/>
              </a:solidFill>
              <a:latin typeface="Montserrat"/>
              <a:ea typeface="Montserrat"/>
              <a:cs typeface="Montserrat"/>
              <a:sym typeface="Montserrat"/>
            </a:endParaRPr>
          </a:p>
        </p:txBody>
      </p:sp>
      <p:sp>
        <p:nvSpPr>
          <p:cNvPr id="497" name="Google Shape;497;p34"/>
          <p:cNvSpPr txBox="1"/>
          <p:nvPr/>
        </p:nvSpPr>
        <p:spPr>
          <a:xfrm>
            <a:off x="1750031" y="1510594"/>
            <a:ext cx="5977575" cy="241987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68569" rIns="68569" bIns="68569" anchor="t" anchorCtr="0">
            <a:spAutoFit/>
          </a:bodyPr>
          <a:lstStyle/>
          <a:p>
            <a:pPr defTabSz="685800">
              <a:buClr>
                <a:srgbClr val="000000"/>
              </a:buClr>
            </a:pPr>
            <a:endParaRPr sz="2325" kern="0">
              <a:solidFill>
                <a:srgbClr val="FFFFFF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defTabSz="685800">
              <a:buClr>
                <a:srgbClr val="000000"/>
              </a:buClr>
            </a:pPr>
            <a:r>
              <a:rPr lang="en-US" sz="2100" kern="0">
                <a:solidFill>
                  <a:srgbClr val="FFFFFF"/>
                </a:solidFill>
                <a:latin typeface="Poppins"/>
                <a:ea typeface="Poppins"/>
                <a:cs typeface="Poppins"/>
                <a:sym typeface="Poppins"/>
              </a:rPr>
              <a:t>December 6		Holiday Gathering</a:t>
            </a:r>
            <a:endParaRPr sz="2100" kern="0">
              <a:solidFill>
                <a:srgbClr val="FFFFFF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defTabSz="685800">
              <a:spcBef>
                <a:spcPts val="750"/>
              </a:spcBef>
              <a:buClr>
                <a:srgbClr val="000000"/>
              </a:buClr>
            </a:pPr>
            <a:r>
              <a:rPr lang="en-US" sz="2100" kern="0">
                <a:solidFill>
                  <a:srgbClr val="FFFFFF"/>
                </a:solidFill>
                <a:latin typeface="Poppins"/>
                <a:ea typeface="Poppins"/>
                <a:cs typeface="Poppins"/>
                <a:sym typeface="Poppins"/>
              </a:rPr>
              <a:t>February			Tax Increment Finance 101 </a:t>
            </a:r>
            <a:endParaRPr sz="2100" kern="0">
              <a:solidFill>
                <a:srgbClr val="FFFFFF"/>
              </a:solidFill>
              <a:latin typeface="Poppins"/>
              <a:ea typeface="Poppins"/>
              <a:cs typeface="Poppins"/>
              <a:sym typeface="Poppins"/>
            </a:endParaRPr>
          </a:p>
          <a:p>
            <a:pPr defTabSz="685800">
              <a:spcBef>
                <a:spcPts val="750"/>
              </a:spcBef>
              <a:spcAft>
                <a:spcPts val="750"/>
              </a:spcAft>
              <a:buClr>
                <a:srgbClr val="000000"/>
              </a:buClr>
            </a:pPr>
            <a:r>
              <a:rPr lang="en-US" sz="2100" kern="0">
                <a:solidFill>
                  <a:srgbClr val="FFFFFF"/>
                </a:solidFill>
                <a:latin typeface="Poppins"/>
                <a:ea typeface="Poppins"/>
                <a:cs typeface="Poppins"/>
                <a:sym typeface="Poppins"/>
              </a:rPr>
              <a:t>April 11-14			IN THE GAME Conference</a:t>
            </a:r>
            <a:endParaRPr sz="1200" kern="0">
              <a:solidFill>
                <a:srgbClr val="7F7F7F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</p:txBody>
      </p:sp>
    </p:spTree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01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6" name="Google Shape;506;p37"/>
          <p:cNvSpPr txBox="1"/>
          <p:nvPr/>
        </p:nvSpPr>
        <p:spPr>
          <a:xfrm>
            <a:off x="2191035" y="1142461"/>
            <a:ext cx="4757738" cy="20774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spAutoFit/>
          </a:bodyPr>
          <a:lstStyle/>
          <a:p>
            <a:pPr algn="ctr" defTabSz="685800">
              <a:buClr>
                <a:srgbClr val="000000"/>
              </a:buClr>
              <a:buSzPts val="2100"/>
            </a:pPr>
            <a:endParaRPr sz="1575" b="1" kern="0">
              <a:solidFill>
                <a:srgbClr val="4030A0"/>
              </a:solidFill>
              <a:latin typeface="Montserrat"/>
              <a:ea typeface="Montserrat"/>
              <a:cs typeface="Montserrat"/>
              <a:sym typeface="Montserrat"/>
            </a:endParaRPr>
          </a:p>
          <a:p>
            <a:pPr algn="ctr" defTabSz="685800">
              <a:buClr>
                <a:srgbClr val="FFFFFF"/>
              </a:buClr>
              <a:buSzPts val="4500"/>
            </a:pPr>
            <a:r>
              <a:rPr lang="en-US" sz="3375" b="1" kern="0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THANK YOU</a:t>
            </a:r>
            <a:endParaRPr sz="1050" kern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algn="ctr" defTabSz="685800">
              <a:buClr>
                <a:srgbClr val="FFFFFF"/>
              </a:buClr>
              <a:buSzPts val="2700"/>
            </a:pPr>
            <a:r>
              <a:rPr lang="en-US" sz="2025" b="1" kern="0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DOWNTOWN COLORADO, INC. </a:t>
            </a:r>
            <a:endParaRPr sz="1050" kern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algn="ctr" defTabSz="685800">
              <a:buClr>
                <a:srgbClr val="000000"/>
              </a:buClr>
              <a:buSzPts val="2700"/>
            </a:pPr>
            <a:endParaRPr sz="2025" b="1" kern="0">
              <a:solidFill>
                <a:srgbClr val="FFFFFF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  <a:p>
            <a:pPr algn="ctr" defTabSz="685800">
              <a:buClr>
                <a:srgbClr val="FFFFFF"/>
              </a:buClr>
              <a:buSzPts val="2700"/>
            </a:pPr>
            <a:r>
              <a:rPr lang="en-US" sz="2025" b="1" kern="0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303.282.0625</a:t>
            </a:r>
            <a:endParaRPr sz="1050" kern="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algn="ctr" defTabSz="685800">
              <a:buClr>
                <a:srgbClr val="FFFFFF"/>
              </a:buClr>
              <a:buSzPts val="2700"/>
            </a:pPr>
            <a:r>
              <a:rPr lang="en-US" sz="2025" b="1" kern="0">
                <a:solidFill>
                  <a:srgbClr val="FFFFFF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www.downtowncoloradoinc.org</a:t>
            </a:r>
            <a:endParaRPr sz="1575" b="1" kern="0">
              <a:solidFill>
                <a:srgbClr val="FFFFFF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</p:txBody>
      </p:sp>
    </p:spTree>
  </p:cSld>
  <p:clrMapOvr>
    <a:masterClrMapping/>
  </p:clrMapOvr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6" name="Google Shape;506;p37"/>
          <p:cNvSpPr txBox="1"/>
          <p:nvPr/>
        </p:nvSpPr>
        <p:spPr>
          <a:xfrm>
            <a:off x="2191035" y="1142461"/>
            <a:ext cx="4757738" cy="20774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68569" tIns="34275" rIns="68569" bIns="34275" anchor="t" anchorCtr="0">
            <a:spAutoFit/>
          </a:bodyPr>
          <a:lstStyle/>
          <a:p>
            <a:pPr algn="ctr">
              <a:buClr>
                <a:srgbClr val="000000"/>
              </a:buClr>
              <a:buSzPts val="2100"/>
            </a:pPr>
            <a:endParaRPr sz="1575" b="1">
              <a:solidFill>
                <a:srgbClr val="4030A0"/>
              </a:solidFill>
              <a:latin typeface="Montserrat"/>
              <a:ea typeface="Montserrat"/>
              <a:cs typeface="Montserrat"/>
              <a:sym typeface="Montserrat"/>
            </a:endParaRPr>
          </a:p>
          <a:p>
            <a:pPr algn="ctr">
              <a:buClr>
                <a:schemeClr val="lt1"/>
              </a:buClr>
              <a:buSzPts val="4500"/>
            </a:pPr>
            <a:r>
              <a:rPr lang="en-US" sz="3375" b="1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THANK YOU</a:t>
            </a:r>
            <a:endParaRPr sz="105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algn="ctr">
              <a:buClr>
                <a:schemeClr val="lt1"/>
              </a:buClr>
              <a:buSzPts val="2700"/>
            </a:pPr>
            <a:r>
              <a:rPr lang="en-US" sz="2025" b="1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DOWNTOWN COLORADO, INC. </a:t>
            </a:r>
            <a:endParaRPr sz="105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algn="ctr">
              <a:buClr>
                <a:srgbClr val="000000"/>
              </a:buClr>
              <a:buSzPts val="2700"/>
            </a:pPr>
            <a:endParaRPr sz="2025" b="1">
              <a:solidFill>
                <a:schemeClr val="lt1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  <a:p>
            <a:pPr algn="ctr">
              <a:buClr>
                <a:schemeClr val="lt1"/>
              </a:buClr>
              <a:buSzPts val="2700"/>
            </a:pPr>
            <a:r>
              <a:rPr lang="en-US" sz="2025" b="1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303.282.0625</a:t>
            </a:r>
            <a:endParaRPr sz="105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algn="ctr">
              <a:buClr>
                <a:schemeClr val="lt1"/>
              </a:buClr>
              <a:buSzPts val="2700"/>
            </a:pPr>
            <a:r>
              <a:rPr lang="en-US" sz="2025" b="1">
                <a:solidFill>
                  <a:schemeClr val="lt1"/>
                </a:solidFill>
                <a:latin typeface="Poppins Medium"/>
                <a:ea typeface="Poppins Medium"/>
                <a:cs typeface="Poppins Medium"/>
                <a:sym typeface="Poppins Medium"/>
              </a:rPr>
              <a:t>www.downtowncoloradoinc.org</a:t>
            </a:r>
            <a:endParaRPr sz="1575" b="1">
              <a:solidFill>
                <a:schemeClr val="lt1"/>
              </a:solidFill>
              <a:latin typeface="Poppins Medium"/>
              <a:ea typeface="Poppins Medium"/>
              <a:cs typeface="Poppins Medium"/>
              <a:sym typeface="Poppins Medium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B414A04C-7219-34F2-7073-06A0DCC7B34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256426" cy="990600"/>
          </a:xfrm>
        </p:spPr>
        <p:txBody>
          <a:bodyPr>
            <a:normAutofit/>
          </a:bodyPr>
          <a:lstStyle/>
          <a:p>
            <a:r>
              <a:rPr lang="en-US" sz="3200" dirty="0"/>
              <a:t>Break &amp; </a:t>
            </a:r>
            <a:r>
              <a:rPr lang="en-US" sz="3200"/>
              <a:t>Development Updates </a:t>
            </a:r>
            <a:endParaRPr lang="en-US" sz="3200" dirty="0"/>
          </a:p>
        </p:txBody>
      </p:sp>
    </p:spTree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256426" cy="990600"/>
          </a:xfrm>
        </p:spPr>
        <p:txBody>
          <a:bodyPr>
            <a:normAutofit/>
          </a:bodyPr>
          <a:lstStyle/>
          <a:p>
            <a:r>
              <a:rPr lang="en-US" sz="3200" dirty="0"/>
              <a:t>Residential Update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9102D56-7405-4DA0-71A4-29B0D6CD5275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6780" t="23163" r="35678" b="6539"/>
          <a:stretch/>
        </p:blipFill>
        <p:spPr>
          <a:xfrm>
            <a:off x="5313600" y="79590"/>
            <a:ext cx="3752910" cy="3769852"/>
          </a:xfrm>
          <a:prstGeom prst="rect">
            <a:avLst/>
          </a:prstGeom>
          <a:ln>
            <a:solidFill>
              <a:schemeClr val="bg2">
                <a:lumMod val="25000"/>
              </a:schemeClr>
            </a:solidFill>
          </a:ln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84402318-15BC-78B4-3E17-16F54B547BB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3983" y="1427682"/>
            <a:ext cx="3460841" cy="3161454"/>
          </a:xfrm>
          <a:prstGeom prst="rect">
            <a:avLst/>
          </a:prstGeom>
          <a:ln>
            <a:solidFill>
              <a:schemeClr val="tx1"/>
            </a:solidFill>
          </a:ln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0C6F81EC-C85E-8E3A-78A1-86C4171EBA3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880357" y="2240812"/>
            <a:ext cx="5881453" cy="2785406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0F7B5581-2236-AFC9-1686-5F1F32B0C6CD}"/>
              </a:ext>
            </a:extLst>
          </p:cNvPr>
          <p:cNvSpPr txBox="1"/>
          <p:nvPr/>
        </p:nvSpPr>
        <p:spPr>
          <a:xfrm>
            <a:off x="159376" y="596685"/>
            <a:ext cx="4412624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Century Communities </a:t>
            </a:r>
          </a:p>
          <a:p>
            <a:r>
              <a:rPr lang="en-US" sz="2400" dirty="0"/>
              <a:t>187 SFR Attached Units</a:t>
            </a:r>
          </a:p>
        </p:txBody>
      </p:sp>
      <p:sp>
        <p:nvSpPr>
          <p:cNvPr id="14" name="Star: 5 Points 13">
            <a:extLst>
              <a:ext uri="{FF2B5EF4-FFF2-40B4-BE49-F238E27FC236}">
                <a16:creationId xmlns:a16="http://schemas.microsoft.com/office/drawing/2014/main" id="{B4F414D8-9EEC-74F4-2185-1DAB64ED50BC}"/>
              </a:ext>
            </a:extLst>
          </p:cNvPr>
          <p:cNvSpPr/>
          <p:nvPr/>
        </p:nvSpPr>
        <p:spPr>
          <a:xfrm>
            <a:off x="7027495" y="1420023"/>
            <a:ext cx="325120" cy="317929"/>
          </a:xfrm>
          <a:prstGeom prst="star5">
            <a:avLst>
              <a:gd name="adj" fmla="val 14735"/>
              <a:gd name="hf" fmla="val 105146"/>
              <a:gd name="vf" fmla="val 110557"/>
            </a:avLst>
          </a:prstGeom>
          <a:solidFill>
            <a:srgbClr val="FF0000"/>
          </a:solidFill>
          <a:ln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106659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256426" cy="990600"/>
          </a:xfrm>
        </p:spPr>
        <p:txBody>
          <a:bodyPr>
            <a:normAutofit/>
          </a:bodyPr>
          <a:lstStyle/>
          <a:p>
            <a:r>
              <a:rPr lang="en-US" sz="3200" dirty="0"/>
              <a:t>Residential Update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9102D56-7405-4DA0-71A4-29B0D6CD5275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6780" t="23163" r="35678" b="6539"/>
          <a:stretch/>
        </p:blipFill>
        <p:spPr>
          <a:xfrm>
            <a:off x="5524540" y="85241"/>
            <a:ext cx="3541970" cy="3557960"/>
          </a:xfrm>
          <a:prstGeom prst="rect">
            <a:avLst/>
          </a:prstGeom>
          <a:ln>
            <a:solidFill>
              <a:schemeClr val="bg2">
                <a:lumMod val="25000"/>
              </a:schemeClr>
            </a:solidFill>
          </a:ln>
        </p:spPr>
      </p:pic>
      <p:sp>
        <p:nvSpPr>
          <p:cNvPr id="3" name="Star: 5 Points 2">
            <a:extLst>
              <a:ext uri="{FF2B5EF4-FFF2-40B4-BE49-F238E27FC236}">
                <a16:creationId xmlns:a16="http://schemas.microsoft.com/office/drawing/2014/main" id="{4E5B9D31-C36A-505D-6563-862E1E6E379C}"/>
              </a:ext>
            </a:extLst>
          </p:cNvPr>
          <p:cNvSpPr/>
          <p:nvPr/>
        </p:nvSpPr>
        <p:spPr>
          <a:xfrm>
            <a:off x="7130234" y="1657940"/>
            <a:ext cx="325120" cy="275119"/>
          </a:xfrm>
          <a:prstGeom prst="star5">
            <a:avLst>
              <a:gd name="adj" fmla="val 16783"/>
              <a:gd name="hf" fmla="val 105146"/>
              <a:gd name="vf" fmla="val 110557"/>
            </a:avLst>
          </a:prstGeom>
          <a:solidFill>
            <a:srgbClr val="FF0000"/>
          </a:solidFill>
          <a:ln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A69651FC-430E-46E3-1115-5A0053F7D723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5565" t="3961" r="6721" b="13337"/>
          <a:stretch/>
        </p:blipFill>
        <p:spPr>
          <a:xfrm>
            <a:off x="142973" y="1326297"/>
            <a:ext cx="2413354" cy="3283201"/>
          </a:xfrm>
          <a:prstGeom prst="rect">
            <a:avLst/>
          </a:prstGeom>
          <a:ln>
            <a:solidFill>
              <a:schemeClr val="tx1"/>
            </a:solidFill>
          </a:ln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0D4BF087-71AC-C555-5AF0-289A8B5720E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730438" y="3348000"/>
            <a:ext cx="5794484" cy="1723196"/>
          </a:xfrm>
          <a:prstGeom prst="rect">
            <a:avLst/>
          </a:prstGeom>
          <a:ln>
            <a:solidFill>
              <a:schemeClr val="tx1"/>
            </a:solidFill>
          </a:ln>
          <a:effectLst>
            <a:softEdge rad="0"/>
          </a:effectLst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569EC6EC-4702-E1D3-AA0A-6EED140A2D7B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42760" b="8611"/>
          <a:stretch/>
        </p:blipFill>
        <p:spPr>
          <a:xfrm>
            <a:off x="2730438" y="1656811"/>
            <a:ext cx="3690490" cy="1466239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56ED5C7B-3771-F74F-99BA-DFCDC41D2796}"/>
              </a:ext>
            </a:extLst>
          </p:cNvPr>
          <p:cNvSpPr txBox="1"/>
          <p:nvPr/>
        </p:nvSpPr>
        <p:spPr>
          <a:xfrm>
            <a:off x="77490" y="495300"/>
            <a:ext cx="4412624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Thompson Thrift </a:t>
            </a:r>
          </a:p>
          <a:p>
            <a:r>
              <a:rPr lang="en-US" sz="2400" dirty="0"/>
              <a:t>214 SFR Attached Units</a:t>
            </a:r>
          </a:p>
        </p:txBody>
      </p:sp>
    </p:spTree>
    <p:extLst>
      <p:ext uri="{BB962C8B-B14F-4D97-AF65-F5344CB8AC3E}">
        <p14:creationId xmlns:p14="http://schemas.microsoft.com/office/powerpoint/2010/main" val="286453614"/>
      </p:ext>
    </p:extLst>
  </p:cSld>
  <p:clrMapOvr>
    <a:masterClrMapping/>
  </p:clrMapOvr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256426" cy="990600"/>
          </a:xfrm>
        </p:spPr>
        <p:txBody>
          <a:bodyPr>
            <a:normAutofit/>
          </a:bodyPr>
          <a:lstStyle/>
          <a:p>
            <a:r>
              <a:rPr lang="en-US" sz="3200" dirty="0"/>
              <a:t>Residential Update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9102D56-7405-4DA0-71A4-29B0D6CD5275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6780" t="23163" r="35678" b="6539"/>
          <a:stretch/>
        </p:blipFill>
        <p:spPr>
          <a:xfrm>
            <a:off x="5653558" y="85241"/>
            <a:ext cx="3412951" cy="3428359"/>
          </a:xfrm>
          <a:prstGeom prst="rect">
            <a:avLst/>
          </a:prstGeom>
          <a:ln>
            <a:solidFill>
              <a:schemeClr val="bg2">
                <a:lumMod val="25000"/>
              </a:schemeClr>
            </a:solidFill>
          </a:ln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40A43C33-9410-32C5-FB65-F6CAE0E5E129}"/>
              </a:ext>
            </a:extLst>
          </p:cNvPr>
          <p:cNvSpPr txBox="1"/>
          <p:nvPr/>
        </p:nvSpPr>
        <p:spPr>
          <a:xfrm>
            <a:off x="77490" y="495300"/>
            <a:ext cx="4625654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BMC Investments </a:t>
            </a:r>
          </a:p>
          <a:p>
            <a:r>
              <a:rPr lang="en-US" sz="2400" dirty="0"/>
              <a:t>325 Multifamily Units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AC909837-FBFA-05C4-3761-E2E77F1852F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5655" y="1326296"/>
            <a:ext cx="4628540" cy="2338503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9" name="Star: 5 Points 8">
            <a:extLst>
              <a:ext uri="{FF2B5EF4-FFF2-40B4-BE49-F238E27FC236}">
                <a16:creationId xmlns:a16="http://schemas.microsoft.com/office/drawing/2014/main" id="{83333A4F-878B-81BF-6F55-7A7F7275B27E}"/>
              </a:ext>
            </a:extLst>
          </p:cNvPr>
          <p:cNvSpPr/>
          <p:nvPr/>
        </p:nvSpPr>
        <p:spPr>
          <a:xfrm>
            <a:off x="7717225" y="1188736"/>
            <a:ext cx="325120" cy="275119"/>
          </a:xfrm>
          <a:prstGeom prst="star5">
            <a:avLst>
              <a:gd name="adj" fmla="val 16783"/>
              <a:gd name="hf" fmla="val 105146"/>
              <a:gd name="vf" fmla="val 110557"/>
            </a:avLst>
          </a:prstGeom>
          <a:solidFill>
            <a:srgbClr val="FF0000"/>
          </a:solidFill>
          <a:ln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88827FF8-BBD7-650B-DDAC-250BF9D86A1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049331" y="2520579"/>
            <a:ext cx="6017179" cy="2537680"/>
          </a:xfrm>
          <a:prstGeom prst="rect">
            <a:avLst/>
          </a:prstGeom>
          <a:ln>
            <a:solidFill>
              <a:schemeClr val="bg2">
                <a:lumMod val="25000"/>
              </a:schemeClr>
            </a:solidFill>
          </a:ln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D8103424-E075-AAAD-328E-38F562E00AF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0741" y="1261051"/>
            <a:ext cx="6277613" cy="3882449"/>
          </a:xfrm>
          <a:prstGeom prst="rect">
            <a:avLst/>
          </a:prstGeom>
          <a:ln w="22225">
            <a:solidFill>
              <a:schemeClr val="bg2">
                <a:lumMod val="25000"/>
              </a:schemeClr>
            </a:solidFill>
          </a:ln>
        </p:spPr>
      </p:pic>
    </p:spTree>
    <p:extLst>
      <p:ext uri="{BB962C8B-B14F-4D97-AF65-F5344CB8AC3E}">
        <p14:creationId xmlns:p14="http://schemas.microsoft.com/office/powerpoint/2010/main" val="176609774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256426" cy="990600"/>
          </a:xfrm>
        </p:spPr>
        <p:txBody>
          <a:bodyPr>
            <a:normAutofit fontScale="90000"/>
          </a:bodyPr>
          <a:lstStyle/>
          <a:p>
            <a:r>
              <a:rPr lang="en-US" sz="3200" dirty="0"/>
              <a:t>Residential Update</a:t>
            </a:r>
            <a:br>
              <a:rPr lang="en-US" sz="3200" dirty="0"/>
            </a:br>
            <a:r>
              <a:rPr lang="en-US" sz="3200" dirty="0"/>
              <a:t>(approval pipeline)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9102D56-7405-4DA0-71A4-29B0D6CD5275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6780" t="23163" r="35678" b="6539"/>
          <a:stretch/>
        </p:blipFill>
        <p:spPr>
          <a:xfrm>
            <a:off x="5080540" y="72000"/>
            <a:ext cx="3978770" cy="3996732"/>
          </a:xfrm>
          <a:prstGeom prst="rect">
            <a:avLst/>
          </a:prstGeom>
          <a:ln>
            <a:solidFill>
              <a:schemeClr val="bg2">
                <a:lumMod val="25000"/>
              </a:schemeClr>
            </a:solidFill>
          </a:ln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40A43C33-9410-32C5-FB65-F6CAE0E5E129}"/>
              </a:ext>
            </a:extLst>
          </p:cNvPr>
          <p:cNvSpPr txBox="1"/>
          <p:nvPr/>
        </p:nvSpPr>
        <p:spPr>
          <a:xfrm>
            <a:off x="0" y="990600"/>
            <a:ext cx="527931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BMC Investments II</a:t>
            </a:r>
          </a:p>
          <a:p>
            <a:r>
              <a:rPr lang="en-US" sz="2400" dirty="0"/>
              <a:t>245 Residential Units (86SF/159SFA)</a:t>
            </a:r>
          </a:p>
        </p:txBody>
      </p:sp>
      <p:sp>
        <p:nvSpPr>
          <p:cNvPr id="9" name="Star: 5 Points 8">
            <a:extLst>
              <a:ext uri="{FF2B5EF4-FFF2-40B4-BE49-F238E27FC236}">
                <a16:creationId xmlns:a16="http://schemas.microsoft.com/office/drawing/2014/main" id="{83333A4F-878B-81BF-6F55-7A7F7275B27E}"/>
              </a:ext>
            </a:extLst>
          </p:cNvPr>
          <p:cNvSpPr/>
          <p:nvPr/>
        </p:nvSpPr>
        <p:spPr>
          <a:xfrm>
            <a:off x="7681225" y="1130979"/>
            <a:ext cx="325120" cy="275119"/>
          </a:xfrm>
          <a:prstGeom prst="star5">
            <a:avLst>
              <a:gd name="adj" fmla="val 16783"/>
              <a:gd name="hf" fmla="val 105146"/>
              <a:gd name="vf" fmla="val 110557"/>
            </a:avLst>
          </a:prstGeom>
          <a:solidFill>
            <a:srgbClr val="FF0000"/>
          </a:solidFill>
          <a:ln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9A897490-1FE6-11A1-1844-25DCDEAC9E3B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2599" t="20629" r="27512" b="5407"/>
          <a:stretch/>
        </p:blipFill>
        <p:spPr>
          <a:xfrm>
            <a:off x="1418400" y="1821597"/>
            <a:ext cx="3465024" cy="3267450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10" name="Rectangle 9">
            <a:extLst>
              <a:ext uri="{FF2B5EF4-FFF2-40B4-BE49-F238E27FC236}">
                <a16:creationId xmlns:a16="http://schemas.microsoft.com/office/drawing/2014/main" id="{F4425F76-B19A-EBB1-2E7A-1A910DE03AFD}"/>
              </a:ext>
            </a:extLst>
          </p:cNvPr>
          <p:cNvSpPr/>
          <p:nvPr/>
        </p:nvSpPr>
        <p:spPr>
          <a:xfrm rot="18847754">
            <a:off x="-517400" y="2360389"/>
            <a:ext cx="5045649" cy="338554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1600" b="0" cap="none" spc="0" dirty="0">
                <a:ln w="0"/>
                <a:solidFill>
                  <a:srgbClr val="0070C0"/>
                </a:solidFill>
                <a:effectLst>
                  <a:innerShdw blurRad="63500" dist="50800" dir="13500000">
                    <a:prstClr val="black">
                      <a:alpha val="50000"/>
                    </a:prstClr>
                  </a:innerShdw>
                </a:effectLst>
              </a:rPr>
              <a:t>Castle Pines Parkway </a:t>
            </a:r>
          </a:p>
        </p:txBody>
      </p:sp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48412454-62DE-9E35-B141-A03E56F0C910}"/>
              </a:ext>
            </a:extLst>
          </p:cNvPr>
          <p:cNvSpPr/>
          <p:nvPr/>
        </p:nvSpPr>
        <p:spPr>
          <a:xfrm>
            <a:off x="2465882" y="2068643"/>
            <a:ext cx="1528997" cy="2735705"/>
          </a:xfrm>
          <a:custGeom>
            <a:avLst/>
            <a:gdLst>
              <a:gd name="connsiteX0" fmla="*/ 344774 w 1528997"/>
              <a:gd name="connsiteY0" fmla="*/ 337278 h 2735705"/>
              <a:gd name="connsiteX1" fmla="*/ 344774 w 1528997"/>
              <a:gd name="connsiteY1" fmla="*/ 337278 h 2735705"/>
              <a:gd name="connsiteX2" fmla="*/ 539646 w 1528997"/>
              <a:gd name="connsiteY2" fmla="*/ 142406 h 2735705"/>
              <a:gd name="connsiteX3" fmla="*/ 584616 w 1528997"/>
              <a:gd name="connsiteY3" fmla="*/ 67455 h 2735705"/>
              <a:gd name="connsiteX4" fmla="*/ 607102 w 1528997"/>
              <a:gd name="connsiteY4" fmla="*/ 22485 h 2735705"/>
              <a:gd name="connsiteX5" fmla="*/ 622092 w 1528997"/>
              <a:gd name="connsiteY5" fmla="*/ 0 h 2735705"/>
              <a:gd name="connsiteX6" fmla="*/ 622092 w 1528997"/>
              <a:gd name="connsiteY6" fmla="*/ 0 h 2735705"/>
              <a:gd name="connsiteX7" fmla="*/ 1528997 w 1528997"/>
              <a:gd name="connsiteY7" fmla="*/ 22485 h 2735705"/>
              <a:gd name="connsiteX8" fmla="*/ 1446551 w 1528997"/>
              <a:gd name="connsiteY8" fmla="*/ 194872 h 2735705"/>
              <a:gd name="connsiteX9" fmla="*/ 1439056 w 1528997"/>
              <a:gd name="connsiteY9" fmla="*/ 247337 h 2735705"/>
              <a:gd name="connsiteX10" fmla="*/ 1424066 w 1528997"/>
              <a:gd name="connsiteY10" fmla="*/ 269823 h 2735705"/>
              <a:gd name="connsiteX11" fmla="*/ 1401580 w 1528997"/>
              <a:gd name="connsiteY11" fmla="*/ 284813 h 2735705"/>
              <a:gd name="connsiteX12" fmla="*/ 1401580 w 1528997"/>
              <a:gd name="connsiteY12" fmla="*/ 284813 h 2735705"/>
              <a:gd name="connsiteX13" fmla="*/ 1311639 w 1528997"/>
              <a:gd name="connsiteY13" fmla="*/ 322288 h 2735705"/>
              <a:gd name="connsiteX14" fmla="*/ 1266669 w 1528997"/>
              <a:gd name="connsiteY14" fmla="*/ 344773 h 2735705"/>
              <a:gd name="connsiteX15" fmla="*/ 1266669 w 1528997"/>
              <a:gd name="connsiteY15" fmla="*/ 344773 h 2735705"/>
              <a:gd name="connsiteX16" fmla="*/ 1251679 w 1528997"/>
              <a:gd name="connsiteY16" fmla="*/ 412229 h 2735705"/>
              <a:gd name="connsiteX17" fmla="*/ 1251679 w 1528997"/>
              <a:gd name="connsiteY17" fmla="*/ 412229 h 2735705"/>
              <a:gd name="connsiteX18" fmla="*/ 1266669 w 1528997"/>
              <a:gd name="connsiteY18" fmla="*/ 487180 h 2735705"/>
              <a:gd name="connsiteX19" fmla="*/ 1274164 w 1528997"/>
              <a:gd name="connsiteY19" fmla="*/ 517160 h 2735705"/>
              <a:gd name="connsiteX20" fmla="*/ 1296649 w 1528997"/>
              <a:gd name="connsiteY20" fmla="*/ 547141 h 2735705"/>
              <a:gd name="connsiteX21" fmla="*/ 1296649 w 1528997"/>
              <a:gd name="connsiteY21" fmla="*/ 547141 h 2735705"/>
              <a:gd name="connsiteX22" fmla="*/ 1289154 w 1528997"/>
              <a:gd name="connsiteY22" fmla="*/ 614596 h 2735705"/>
              <a:gd name="connsiteX23" fmla="*/ 1274164 w 1528997"/>
              <a:gd name="connsiteY23" fmla="*/ 637082 h 2735705"/>
              <a:gd name="connsiteX24" fmla="*/ 1266669 w 1528997"/>
              <a:gd name="connsiteY24" fmla="*/ 689547 h 2735705"/>
              <a:gd name="connsiteX25" fmla="*/ 1251679 w 1528997"/>
              <a:gd name="connsiteY25" fmla="*/ 734518 h 2735705"/>
              <a:gd name="connsiteX26" fmla="*/ 1236688 w 1528997"/>
              <a:gd name="connsiteY26" fmla="*/ 794478 h 2735705"/>
              <a:gd name="connsiteX27" fmla="*/ 1229193 w 1528997"/>
              <a:gd name="connsiteY27" fmla="*/ 831954 h 2735705"/>
              <a:gd name="connsiteX28" fmla="*/ 1214203 w 1528997"/>
              <a:gd name="connsiteY28" fmla="*/ 861934 h 2735705"/>
              <a:gd name="connsiteX29" fmla="*/ 1184223 w 1528997"/>
              <a:gd name="connsiteY29" fmla="*/ 906905 h 2735705"/>
              <a:gd name="connsiteX30" fmla="*/ 1169233 w 1528997"/>
              <a:gd name="connsiteY30" fmla="*/ 966865 h 2735705"/>
              <a:gd name="connsiteX31" fmla="*/ 1169233 w 1528997"/>
              <a:gd name="connsiteY31" fmla="*/ 966865 h 2735705"/>
              <a:gd name="connsiteX32" fmla="*/ 1184223 w 1528997"/>
              <a:gd name="connsiteY32" fmla="*/ 1154242 h 2735705"/>
              <a:gd name="connsiteX33" fmla="*/ 1154243 w 1528997"/>
              <a:gd name="connsiteY33" fmla="*/ 1379095 h 2735705"/>
              <a:gd name="connsiteX34" fmla="*/ 1139252 w 1528997"/>
              <a:gd name="connsiteY34" fmla="*/ 1528996 h 2735705"/>
              <a:gd name="connsiteX35" fmla="*/ 1131757 w 1528997"/>
              <a:gd name="connsiteY35" fmla="*/ 1588957 h 2735705"/>
              <a:gd name="connsiteX36" fmla="*/ 1109272 w 1528997"/>
              <a:gd name="connsiteY36" fmla="*/ 1648918 h 2735705"/>
              <a:gd name="connsiteX37" fmla="*/ 1094282 w 1528997"/>
              <a:gd name="connsiteY37" fmla="*/ 1731364 h 2735705"/>
              <a:gd name="connsiteX38" fmla="*/ 1094282 w 1528997"/>
              <a:gd name="connsiteY38" fmla="*/ 1731364 h 2735705"/>
              <a:gd name="connsiteX39" fmla="*/ 1049311 w 1528997"/>
              <a:gd name="connsiteY39" fmla="*/ 1858780 h 2735705"/>
              <a:gd name="connsiteX40" fmla="*/ 1041816 w 1528997"/>
              <a:gd name="connsiteY40" fmla="*/ 1941226 h 2735705"/>
              <a:gd name="connsiteX41" fmla="*/ 1011836 w 1528997"/>
              <a:gd name="connsiteY41" fmla="*/ 1948721 h 2735705"/>
              <a:gd name="connsiteX42" fmla="*/ 951875 w 1528997"/>
              <a:gd name="connsiteY42" fmla="*/ 1956216 h 2735705"/>
              <a:gd name="connsiteX43" fmla="*/ 906905 w 1528997"/>
              <a:gd name="connsiteY43" fmla="*/ 1986196 h 2735705"/>
              <a:gd name="connsiteX44" fmla="*/ 906905 w 1528997"/>
              <a:gd name="connsiteY44" fmla="*/ 1986196 h 2735705"/>
              <a:gd name="connsiteX45" fmla="*/ 914400 w 1528997"/>
              <a:gd name="connsiteY45" fmla="*/ 2083632 h 2735705"/>
              <a:gd name="connsiteX46" fmla="*/ 921895 w 1528997"/>
              <a:gd name="connsiteY46" fmla="*/ 2113613 h 2735705"/>
              <a:gd name="connsiteX47" fmla="*/ 921895 w 1528997"/>
              <a:gd name="connsiteY47" fmla="*/ 2113613 h 2735705"/>
              <a:gd name="connsiteX48" fmla="*/ 734518 w 1528997"/>
              <a:gd name="connsiteY48" fmla="*/ 2271009 h 2735705"/>
              <a:gd name="connsiteX49" fmla="*/ 554636 w 1528997"/>
              <a:gd name="connsiteY49" fmla="*/ 2525842 h 2735705"/>
              <a:gd name="connsiteX50" fmla="*/ 494675 w 1528997"/>
              <a:gd name="connsiteY50" fmla="*/ 2645764 h 2735705"/>
              <a:gd name="connsiteX51" fmla="*/ 434715 w 1528997"/>
              <a:gd name="connsiteY51" fmla="*/ 2683239 h 2735705"/>
              <a:gd name="connsiteX52" fmla="*/ 404734 w 1528997"/>
              <a:gd name="connsiteY52" fmla="*/ 2690734 h 2735705"/>
              <a:gd name="connsiteX53" fmla="*/ 262328 w 1528997"/>
              <a:gd name="connsiteY53" fmla="*/ 2705724 h 2735705"/>
              <a:gd name="connsiteX54" fmla="*/ 217357 w 1528997"/>
              <a:gd name="connsiteY54" fmla="*/ 2713219 h 2735705"/>
              <a:gd name="connsiteX55" fmla="*/ 209862 w 1528997"/>
              <a:gd name="connsiteY55" fmla="*/ 2735705 h 2735705"/>
              <a:gd name="connsiteX56" fmla="*/ 209862 w 1528997"/>
              <a:gd name="connsiteY56" fmla="*/ 2735705 h 2735705"/>
              <a:gd name="connsiteX57" fmla="*/ 0 w 1528997"/>
              <a:gd name="connsiteY57" fmla="*/ 2278505 h 2735705"/>
              <a:gd name="connsiteX58" fmla="*/ 127416 w 1528997"/>
              <a:gd name="connsiteY58" fmla="*/ 2158583 h 2735705"/>
              <a:gd name="connsiteX59" fmla="*/ 142407 w 1528997"/>
              <a:gd name="connsiteY59" fmla="*/ 2128603 h 2735705"/>
              <a:gd name="connsiteX60" fmla="*/ 187377 w 1528997"/>
              <a:gd name="connsiteY60" fmla="*/ 2068642 h 2735705"/>
              <a:gd name="connsiteX61" fmla="*/ 194872 w 1528997"/>
              <a:gd name="connsiteY61" fmla="*/ 2046157 h 2735705"/>
              <a:gd name="connsiteX62" fmla="*/ 194872 w 1528997"/>
              <a:gd name="connsiteY62" fmla="*/ 2046157 h 2735705"/>
              <a:gd name="connsiteX63" fmla="*/ 194872 w 1528997"/>
              <a:gd name="connsiteY63" fmla="*/ 2001187 h 2735705"/>
              <a:gd name="connsiteX64" fmla="*/ 427220 w 1528997"/>
              <a:gd name="connsiteY64" fmla="*/ 1454046 h 2735705"/>
              <a:gd name="connsiteX65" fmla="*/ 539646 w 1528997"/>
              <a:gd name="connsiteY65" fmla="*/ 1446550 h 2735705"/>
              <a:gd name="connsiteX66" fmla="*/ 547141 w 1528997"/>
              <a:gd name="connsiteY66" fmla="*/ 1424065 h 2735705"/>
              <a:gd name="connsiteX67" fmla="*/ 562131 w 1528997"/>
              <a:gd name="connsiteY67" fmla="*/ 1394085 h 2735705"/>
              <a:gd name="connsiteX68" fmla="*/ 562131 w 1528997"/>
              <a:gd name="connsiteY68" fmla="*/ 1394085 h 2735705"/>
              <a:gd name="connsiteX69" fmla="*/ 674557 w 1528997"/>
              <a:gd name="connsiteY69" fmla="*/ 1394085 h 2735705"/>
              <a:gd name="connsiteX70" fmla="*/ 689548 w 1528997"/>
              <a:gd name="connsiteY70" fmla="*/ 1281659 h 2735705"/>
              <a:gd name="connsiteX71" fmla="*/ 704538 w 1528997"/>
              <a:gd name="connsiteY71" fmla="*/ 1169232 h 2735705"/>
              <a:gd name="connsiteX72" fmla="*/ 719528 w 1528997"/>
              <a:gd name="connsiteY72" fmla="*/ 1109272 h 2735705"/>
              <a:gd name="connsiteX73" fmla="*/ 742013 w 1528997"/>
              <a:gd name="connsiteY73" fmla="*/ 1064301 h 2735705"/>
              <a:gd name="connsiteX74" fmla="*/ 764498 w 1528997"/>
              <a:gd name="connsiteY74" fmla="*/ 1011836 h 2735705"/>
              <a:gd name="connsiteX75" fmla="*/ 764498 w 1528997"/>
              <a:gd name="connsiteY75" fmla="*/ 1011836 h 2735705"/>
              <a:gd name="connsiteX76" fmla="*/ 809469 w 1528997"/>
              <a:gd name="connsiteY76" fmla="*/ 936885 h 2735705"/>
              <a:gd name="connsiteX77" fmla="*/ 809469 w 1528997"/>
              <a:gd name="connsiteY77" fmla="*/ 936885 h 2735705"/>
              <a:gd name="connsiteX78" fmla="*/ 959370 w 1528997"/>
              <a:gd name="connsiteY78" fmla="*/ 929390 h 2735705"/>
              <a:gd name="connsiteX79" fmla="*/ 1041816 w 1528997"/>
              <a:gd name="connsiteY79" fmla="*/ 854439 h 2735705"/>
              <a:gd name="connsiteX80" fmla="*/ 1034321 w 1528997"/>
              <a:gd name="connsiteY80" fmla="*/ 667062 h 2735705"/>
              <a:gd name="connsiteX81" fmla="*/ 921895 w 1528997"/>
              <a:gd name="connsiteY81" fmla="*/ 614596 h 2735705"/>
              <a:gd name="connsiteX82" fmla="*/ 884420 w 1528997"/>
              <a:gd name="connsiteY82" fmla="*/ 599606 h 2735705"/>
              <a:gd name="connsiteX83" fmla="*/ 854439 w 1528997"/>
              <a:gd name="connsiteY83" fmla="*/ 562131 h 2735705"/>
              <a:gd name="connsiteX84" fmla="*/ 824459 w 1528997"/>
              <a:gd name="connsiteY84" fmla="*/ 547141 h 2735705"/>
              <a:gd name="connsiteX85" fmla="*/ 779488 w 1528997"/>
              <a:gd name="connsiteY85" fmla="*/ 532150 h 2735705"/>
              <a:gd name="connsiteX86" fmla="*/ 779488 w 1528997"/>
              <a:gd name="connsiteY86" fmla="*/ 532150 h 2735705"/>
              <a:gd name="connsiteX87" fmla="*/ 539646 w 1528997"/>
              <a:gd name="connsiteY87" fmla="*/ 539646 h 2735705"/>
              <a:gd name="connsiteX88" fmla="*/ 457200 w 1528997"/>
              <a:gd name="connsiteY88" fmla="*/ 547141 h 2735705"/>
              <a:gd name="connsiteX89" fmla="*/ 404734 w 1528997"/>
              <a:gd name="connsiteY89" fmla="*/ 554636 h 2735705"/>
              <a:gd name="connsiteX90" fmla="*/ 404734 w 1528997"/>
              <a:gd name="connsiteY90" fmla="*/ 554636 h 2735705"/>
              <a:gd name="connsiteX91" fmla="*/ 404734 w 1528997"/>
              <a:gd name="connsiteY91" fmla="*/ 412229 h 2735705"/>
              <a:gd name="connsiteX92" fmla="*/ 404734 w 1528997"/>
              <a:gd name="connsiteY92" fmla="*/ 412229 h 2735705"/>
              <a:gd name="connsiteX93" fmla="*/ 344774 w 1528997"/>
              <a:gd name="connsiteY93" fmla="*/ 337278 h 273570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</a:cxnLst>
            <a:rect l="l" t="t" r="r" b="b"/>
            <a:pathLst>
              <a:path w="1528997" h="2735705">
                <a:moveTo>
                  <a:pt x="344774" y="337278"/>
                </a:moveTo>
                <a:lnTo>
                  <a:pt x="344774" y="337278"/>
                </a:lnTo>
                <a:cubicBezTo>
                  <a:pt x="409731" y="272321"/>
                  <a:pt x="498563" y="224571"/>
                  <a:pt x="539646" y="142406"/>
                </a:cubicBezTo>
                <a:cubicBezTo>
                  <a:pt x="579516" y="62667"/>
                  <a:pt x="521313" y="175974"/>
                  <a:pt x="584616" y="67455"/>
                </a:cubicBezTo>
                <a:cubicBezTo>
                  <a:pt x="593061" y="52979"/>
                  <a:pt x="598963" y="37135"/>
                  <a:pt x="607102" y="22485"/>
                </a:cubicBezTo>
                <a:cubicBezTo>
                  <a:pt x="611477" y="14611"/>
                  <a:pt x="622092" y="0"/>
                  <a:pt x="622092" y="0"/>
                </a:cubicBezTo>
                <a:lnTo>
                  <a:pt x="622092" y="0"/>
                </a:lnTo>
                <a:lnTo>
                  <a:pt x="1528997" y="22485"/>
                </a:lnTo>
                <a:cubicBezTo>
                  <a:pt x="1501515" y="79947"/>
                  <a:pt x="1455559" y="131816"/>
                  <a:pt x="1446551" y="194872"/>
                </a:cubicBezTo>
                <a:cubicBezTo>
                  <a:pt x="1444053" y="212360"/>
                  <a:pt x="1444132" y="230416"/>
                  <a:pt x="1439056" y="247337"/>
                </a:cubicBezTo>
                <a:cubicBezTo>
                  <a:pt x="1436468" y="255965"/>
                  <a:pt x="1430436" y="263453"/>
                  <a:pt x="1424066" y="269823"/>
                </a:cubicBezTo>
                <a:cubicBezTo>
                  <a:pt x="1417696" y="276193"/>
                  <a:pt x="1401580" y="284813"/>
                  <a:pt x="1401580" y="284813"/>
                </a:cubicBezTo>
                <a:lnTo>
                  <a:pt x="1401580" y="284813"/>
                </a:lnTo>
                <a:cubicBezTo>
                  <a:pt x="1399344" y="285652"/>
                  <a:pt x="1325021" y="311136"/>
                  <a:pt x="1311639" y="322288"/>
                </a:cubicBezTo>
                <a:cubicBezTo>
                  <a:pt x="1274678" y="353088"/>
                  <a:pt x="1323882" y="344773"/>
                  <a:pt x="1266669" y="344773"/>
                </a:cubicBezTo>
                <a:lnTo>
                  <a:pt x="1266669" y="344773"/>
                </a:lnTo>
                <a:lnTo>
                  <a:pt x="1251679" y="412229"/>
                </a:lnTo>
                <a:lnTo>
                  <a:pt x="1251679" y="412229"/>
                </a:lnTo>
                <a:cubicBezTo>
                  <a:pt x="1256676" y="437213"/>
                  <a:pt x="1261331" y="462267"/>
                  <a:pt x="1266669" y="487180"/>
                </a:cubicBezTo>
                <a:cubicBezTo>
                  <a:pt x="1268827" y="497252"/>
                  <a:pt x="1270106" y="507692"/>
                  <a:pt x="1274164" y="517160"/>
                </a:cubicBezTo>
                <a:cubicBezTo>
                  <a:pt x="1280521" y="531993"/>
                  <a:pt x="1286939" y="537431"/>
                  <a:pt x="1296649" y="547141"/>
                </a:cubicBezTo>
                <a:lnTo>
                  <a:pt x="1296649" y="547141"/>
                </a:lnTo>
                <a:cubicBezTo>
                  <a:pt x="1294151" y="569626"/>
                  <a:pt x="1294641" y="592648"/>
                  <a:pt x="1289154" y="614596"/>
                </a:cubicBezTo>
                <a:cubicBezTo>
                  <a:pt x="1286969" y="623335"/>
                  <a:pt x="1276752" y="628454"/>
                  <a:pt x="1274164" y="637082"/>
                </a:cubicBezTo>
                <a:cubicBezTo>
                  <a:pt x="1269088" y="654003"/>
                  <a:pt x="1270641" y="672334"/>
                  <a:pt x="1266669" y="689547"/>
                </a:cubicBezTo>
                <a:cubicBezTo>
                  <a:pt x="1263116" y="704944"/>
                  <a:pt x="1255512" y="719189"/>
                  <a:pt x="1251679" y="734518"/>
                </a:cubicBezTo>
                <a:cubicBezTo>
                  <a:pt x="1246682" y="754505"/>
                  <a:pt x="1241321" y="774404"/>
                  <a:pt x="1236688" y="794478"/>
                </a:cubicBezTo>
                <a:cubicBezTo>
                  <a:pt x="1233823" y="806891"/>
                  <a:pt x="1233221" y="819868"/>
                  <a:pt x="1229193" y="831954"/>
                </a:cubicBezTo>
                <a:cubicBezTo>
                  <a:pt x="1225660" y="842554"/>
                  <a:pt x="1219951" y="852353"/>
                  <a:pt x="1214203" y="861934"/>
                </a:cubicBezTo>
                <a:cubicBezTo>
                  <a:pt x="1204934" y="877383"/>
                  <a:pt x="1189920" y="889814"/>
                  <a:pt x="1184223" y="906905"/>
                </a:cubicBezTo>
                <a:cubicBezTo>
                  <a:pt x="1167653" y="956615"/>
                  <a:pt x="1169233" y="936074"/>
                  <a:pt x="1169233" y="966865"/>
                </a:cubicBezTo>
                <a:lnTo>
                  <a:pt x="1169233" y="966865"/>
                </a:lnTo>
                <a:lnTo>
                  <a:pt x="1184223" y="1154242"/>
                </a:lnTo>
                <a:cubicBezTo>
                  <a:pt x="1174230" y="1229193"/>
                  <a:pt x="1163252" y="1304019"/>
                  <a:pt x="1154243" y="1379095"/>
                </a:cubicBezTo>
                <a:cubicBezTo>
                  <a:pt x="1148260" y="1428954"/>
                  <a:pt x="1144602" y="1479066"/>
                  <a:pt x="1139252" y="1528996"/>
                </a:cubicBezTo>
                <a:cubicBezTo>
                  <a:pt x="1137106" y="1549024"/>
                  <a:pt x="1136642" y="1569416"/>
                  <a:pt x="1131757" y="1588957"/>
                </a:cubicBezTo>
                <a:cubicBezTo>
                  <a:pt x="1126580" y="1609666"/>
                  <a:pt x="1114985" y="1628351"/>
                  <a:pt x="1109272" y="1648918"/>
                </a:cubicBezTo>
                <a:cubicBezTo>
                  <a:pt x="1093792" y="1704647"/>
                  <a:pt x="1094282" y="1700515"/>
                  <a:pt x="1094282" y="1731364"/>
                </a:cubicBezTo>
                <a:lnTo>
                  <a:pt x="1094282" y="1731364"/>
                </a:lnTo>
                <a:cubicBezTo>
                  <a:pt x="1079292" y="1773836"/>
                  <a:pt x="1060235" y="1815085"/>
                  <a:pt x="1049311" y="1858780"/>
                </a:cubicBezTo>
                <a:cubicBezTo>
                  <a:pt x="1042618" y="1885551"/>
                  <a:pt x="1052429" y="1915753"/>
                  <a:pt x="1041816" y="1941226"/>
                </a:cubicBezTo>
                <a:cubicBezTo>
                  <a:pt x="1037854" y="1950735"/>
                  <a:pt x="1021997" y="1947028"/>
                  <a:pt x="1011836" y="1948721"/>
                </a:cubicBezTo>
                <a:cubicBezTo>
                  <a:pt x="991968" y="1952032"/>
                  <a:pt x="971862" y="1953718"/>
                  <a:pt x="951875" y="1956216"/>
                </a:cubicBezTo>
                <a:cubicBezTo>
                  <a:pt x="915575" y="1974366"/>
                  <a:pt x="929795" y="1963306"/>
                  <a:pt x="906905" y="1986196"/>
                </a:cubicBezTo>
                <a:lnTo>
                  <a:pt x="906905" y="1986196"/>
                </a:lnTo>
                <a:cubicBezTo>
                  <a:pt x="909403" y="2018675"/>
                  <a:pt x="910360" y="2051309"/>
                  <a:pt x="914400" y="2083632"/>
                </a:cubicBezTo>
                <a:cubicBezTo>
                  <a:pt x="922685" y="2149913"/>
                  <a:pt x="921895" y="2085118"/>
                  <a:pt x="921895" y="2113613"/>
                </a:cubicBezTo>
                <a:lnTo>
                  <a:pt x="921895" y="2113613"/>
                </a:lnTo>
                <a:lnTo>
                  <a:pt x="734518" y="2271009"/>
                </a:lnTo>
                <a:cubicBezTo>
                  <a:pt x="674557" y="2355953"/>
                  <a:pt x="610684" y="2438267"/>
                  <a:pt x="554636" y="2525842"/>
                </a:cubicBezTo>
                <a:cubicBezTo>
                  <a:pt x="530544" y="2563485"/>
                  <a:pt x="530429" y="2618949"/>
                  <a:pt x="494675" y="2645764"/>
                </a:cubicBezTo>
                <a:cubicBezTo>
                  <a:pt x="471094" y="2663450"/>
                  <a:pt x="462150" y="2672951"/>
                  <a:pt x="434715" y="2683239"/>
                </a:cubicBezTo>
                <a:cubicBezTo>
                  <a:pt x="425070" y="2686856"/>
                  <a:pt x="414835" y="2688714"/>
                  <a:pt x="404734" y="2690734"/>
                </a:cubicBezTo>
                <a:cubicBezTo>
                  <a:pt x="348513" y="2701978"/>
                  <a:pt x="330159" y="2700506"/>
                  <a:pt x="262328" y="2705724"/>
                </a:cubicBezTo>
                <a:cubicBezTo>
                  <a:pt x="247338" y="2708222"/>
                  <a:pt x="230552" y="2705679"/>
                  <a:pt x="217357" y="2713219"/>
                </a:cubicBezTo>
                <a:cubicBezTo>
                  <a:pt x="210497" y="2717139"/>
                  <a:pt x="209862" y="2735705"/>
                  <a:pt x="209862" y="2735705"/>
                </a:cubicBezTo>
                <a:lnTo>
                  <a:pt x="209862" y="2735705"/>
                </a:lnTo>
                <a:lnTo>
                  <a:pt x="0" y="2278505"/>
                </a:lnTo>
                <a:cubicBezTo>
                  <a:pt x="89458" y="2209691"/>
                  <a:pt x="84493" y="2230121"/>
                  <a:pt x="127416" y="2158583"/>
                </a:cubicBezTo>
                <a:cubicBezTo>
                  <a:pt x="133165" y="2149002"/>
                  <a:pt x="136863" y="2138304"/>
                  <a:pt x="142407" y="2128603"/>
                </a:cubicBezTo>
                <a:cubicBezTo>
                  <a:pt x="173293" y="2074554"/>
                  <a:pt x="139299" y="2145568"/>
                  <a:pt x="187377" y="2068642"/>
                </a:cubicBezTo>
                <a:cubicBezTo>
                  <a:pt x="191564" y="2061942"/>
                  <a:pt x="192374" y="2053652"/>
                  <a:pt x="194872" y="2046157"/>
                </a:cubicBezTo>
                <a:lnTo>
                  <a:pt x="194872" y="2046157"/>
                </a:lnTo>
                <a:lnTo>
                  <a:pt x="194872" y="2001187"/>
                </a:lnTo>
                <a:lnTo>
                  <a:pt x="427220" y="1454046"/>
                </a:lnTo>
                <a:cubicBezTo>
                  <a:pt x="464695" y="1451547"/>
                  <a:pt x="503209" y="1455659"/>
                  <a:pt x="539646" y="1446550"/>
                </a:cubicBezTo>
                <a:cubicBezTo>
                  <a:pt x="547311" y="1444634"/>
                  <a:pt x="544029" y="1431327"/>
                  <a:pt x="547141" y="1424065"/>
                </a:cubicBezTo>
                <a:cubicBezTo>
                  <a:pt x="551542" y="1413795"/>
                  <a:pt x="562131" y="1394085"/>
                  <a:pt x="562131" y="1394085"/>
                </a:cubicBezTo>
                <a:lnTo>
                  <a:pt x="562131" y="1394085"/>
                </a:lnTo>
                <a:lnTo>
                  <a:pt x="674557" y="1394085"/>
                </a:lnTo>
                <a:cubicBezTo>
                  <a:pt x="679554" y="1356610"/>
                  <a:pt x="684858" y="1319174"/>
                  <a:pt x="689548" y="1281659"/>
                </a:cubicBezTo>
                <a:cubicBezTo>
                  <a:pt x="694796" y="1239679"/>
                  <a:pt x="695961" y="1209260"/>
                  <a:pt x="704538" y="1169232"/>
                </a:cubicBezTo>
                <a:cubicBezTo>
                  <a:pt x="708855" y="1149088"/>
                  <a:pt x="712599" y="1128674"/>
                  <a:pt x="719528" y="1109272"/>
                </a:cubicBezTo>
                <a:cubicBezTo>
                  <a:pt x="725165" y="1093489"/>
                  <a:pt x="735078" y="1079558"/>
                  <a:pt x="742013" y="1064301"/>
                </a:cubicBezTo>
                <a:cubicBezTo>
                  <a:pt x="784669" y="970456"/>
                  <a:pt x="740360" y="1060112"/>
                  <a:pt x="764498" y="1011836"/>
                </a:cubicBezTo>
                <a:lnTo>
                  <a:pt x="764498" y="1011836"/>
                </a:lnTo>
                <a:cubicBezTo>
                  <a:pt x="797639" y="945555"/>
                  <a:pt x="778678" y="967676"/>
                  <a:pt x="809469" y="936885"/>
                </a:cubicBezTo>
                <a:lnTo>
                  <a:pt x="809469" y="936885"/>
                </a:lnTo>
                <a:lnTo>
                  <a:pt x="959370" y="929390"/>
                </a:lnTo>
                <a:lnTo>
                  <a:pt x="1041816" y="854439"/>
                </a:lnTo>
                <a:lnTo>
                  <a:pt x="1034321" y="667062"/>
                </a:lnTo>
                <a:lnTo>
                  <a:pt x="921895" y="614596"/>
                </a:lnTo>
                <a:cubicBezTo>
                  <a:pt x="909626" y="609075"/>
                  <a:pt x="896101" y="606281"/>
                  <a:pt x="884420" y="599606"/>
                </a:cubicBezTo>
                <a:cubicBezTo>
                  <a:pt x="860248" y="585794"/>
                  <a:pt x="876932" y="580876"/>
                  <a:pt x="854439" y="562131"/>
                </a:cubicBezTo>
                <a:cubicBezTo>
                  <a:pt x="845856" y="554978"/>
                  <a:pt x="834452" y="552138"/>
                  <a:pt x="824459" y="547141"/>
                </a:cubicBezTo>
                <a:cubicBezTo>
                  <a:pt x="802403" y="525083"/>
                  <a:pt x="816536" y="532150"/>
                  <a:pt x="779488" y="532150"/>
                </a:cubicBezTo>
                <a:lnTo>
                  <a:pt x="779488" y="532150"/>
                </a:lnTo>
                <a:lnTo>
                  <a:pt x="539646" y="539646"/>
                </a:lnTo>
                <a:cubicBezTo>
                  <a:pt x="512080" y="540928"/>
                  <a:pt x="484627" y="544094"/>
                  <a:pt x="457200" y="547141"/>
                </a:cubicBezTo>
                <a:cubicBezTo>
                  <a:pt x="439642" y="549092"/>
                  <a:pt x="404734" y="554636"/>
                  <a:pt x="404734" y="554636"/>
                </a:cubicBezTo>
                <a:lnTo>
                  <a:pt x="404734" y="554636"/>
                </a:lnTo>
                <a:lnTo>
                  <a:pt x="404734" y="412229"/>
                </a:lnTo>
                <a:lnTo>
                  <a:pt x="404734" y="412229"/>
                </a:lnTo>
                <a:lnTo>
                  <a:pt x="344774" y="337278"/>
                </a:lnTo>
                <a:close/>
              </a:path>
            </a:pathLst>
          </a:custGeom>
          <a:solidFill>
            <a:srgbClr val="FF0000">
              <a:alpha val="17000"/>
            </a:srgbClr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11694833"/>
      </p:ext>
    </p:extLst>
  </p:cSld>
  <p:clrMapOvr>
    <a:masterClrMapping/>
  </p:clrMapOvr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256426" cy="990600"/>
          </a:xfrm>
        </p:spPr>
        <p:txBody>
          <a:bodyPr>
            <a:normAutofit fontScale="90000"/>
          </a:bodyPr>
          <a:lstStyle/>
          <a:p>
            <a:r>
              <a:rPr lang="en-US" sz="3200" dirty="0"/>
              <a:t>Residential Update</a:t>
            </a:r>
            <a:br>
              <a:rPr lang="en-US" sz="3200" dirty="0"/>
            </a:br>
            <a:r>
              <a:rPr lang="en-US" sz="3200" dirty="0"/>
              <a:t>(approval pipeline)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9102D56-7405-4DA0-71A4-29B0D6CD5275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6780" t="23163" r="35678" b="6539"/>
          <a:stretch/>
        </p:blipFill>
        <p:spPr>
          <a:xfrm>
            <a:off x="6327700" y="80432"/>
            <a:ext cx="2731609" cy="2743940"/>
          </a:xfrm>
          <a:prstGeom prst="rect">
            <a:avLst/>
          </a:prstGeom>
          <a:ln>
            <a:solidFill>
              <a:schemeClr val="bg2">
                <a:lumMod val="25000"/>
              </a:schemeClr>
            </a:solidFill>
          </a:ln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40A43C33-9410-32C5-FB65-F6CAE0E5E129}"/>
              </a:ext>
            </a:extLst>
          </p:cNvPr>
          <p:cNvSpPr txBox="1"/>
          <p:nvPr/>
        </p:nvSpPr>
        <p:spPr>
          <a:xfrm>
            <a:off x="0" y="990600"/>
            <a:ext cx="527931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Shea Homes Filing No. 3</a:t>
            </a:r>
          </a:p>
          <a:p>
            <a:r>
              <a:rPr lang="en-US" sz="2400" dirty="0"/>
              <a:t>480 Residential Units </a:t>
            </a:r>
          </a:p>
        </p:txBody>
      </p:sp>
      <p:sp>
        <p:nvSpPr>
          <p:cNvPr id="9" name="Star: 5 Points 8">
            <a:extLst>
              <a:ext uri="{FF2B5EF4-FFF2-40B4-BE49-F238E27FC236}">
                <a16:creationId xmlns:a16="http://schemas.microsoft.com/office/drawing/2014/main" id="{83333A4F-878B-81BF-6F55-7A7F7275B27E}"/>
              </a:ext>
            </a:extLst>
          </p:cNvPr>
          <p:cNvSpPr/>
          <p:nvPr/>
        </p:nvSpPr>
        <p:spPr>
          <a:xfrm>
            <a:off x="8441618" y="1282000"/>
            <a:ext cx="325120" cy="275119"/>
          </a:xfrm>
          <a:prstGeom prst="star5">
            <a:avLst>
              <a:gd name="adj" fmla="val 16783"/>
              <a:gd name="hf" fmla="val 105146"/>
              <a:gd name="vf" fmla="val 110557"/>
            </a:avLst>
          </a:prstGeom>
          <a:solidFill>
            <a:srgbClr val="FF0000"/>
          </a:solidFill>
          <a:ln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60593E25-C6CB-3CFF-9617-09803306125C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5410" t="27520" r="33279" b="21141"/>
          <a:stretch/>
        </p:blipFill>
        <p:spPr>
          <a:xfrm>
            <a:off x="3138725" y="1873759"/>
            <a:ext cx="4761344" cy="3174229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7" name="Freeform: Shape 6">
            <a:extLst>
              <a:ext uri="{FF2B5EF4-FFF2-40B4-BE49-F238E27FC236}">
                <a16:creationId xmlns:a16="http://schemas.microsoft.com/office/drawing/2014/main" id="{FFDCA3F4-F0B8-D922-32D3-F5DF6D954BBC}"/>
              </a:ext>
            </a:extLst>
          </p:cNvPr>
          <p:cNvSpPr/>
          <p:nvPr/>
        </p:nvSpPr>
        <p:spPr>
          <a:xfrm>
            <a:off x="5568338" y="2675644"/>
            <a:ext cx="1613305" cy="2136098"/>
          </a:xfrm>
          <a:custGeom>
            <a:avLst/>
            <a:gdLst>
              <a:gd name="connsiteX0" fmla="*/ 30902 w 1613305"/>
              <a:gd name="connsiteY0" fmla="*/ 1686393 h 2136098"/>
              <a:gd name="connsiteX1" fmla="*/ 158318 w 1613305"/>
              <a:gd name="connsiteY1" fmla="*/ 1611442 h 2136098"/>
              <a:gd name="connsiteX2" fmla="*/ 398161 w 1613305"/>
              <a:gd name="connsiteY2" fmla="*/ 1731364 h 2136098"/>
              <a:gd name="connsiteX3" fmla="*/ 638004 w 1613305"/>
              <a:gd name="connsiteY3" fmla="*/ 1731364 h 2136098"/>
              <a:gd name="connsiteX4" fmla="*/ 638004 w 1613305"/>
              <a:gd name="connsiteY4" fmla="*/ 1731364 h 2136098"/>
              <a:gd name="connsiteX5" fmla="*/ 975282 w 1613305"/>
              <a:gd name="connsiteY5" fmla="*/ 2136098 h 2136098"/>
              <a:gd name="connsiteX6" fmla="*/ 1170154 w 1613305"/>
              <a:gd name="connsiteY6" fmla="*/ 2076137 h 2136098"/>
              <a:gd name="connsiteX7" fmla="*/ 1275085 w 1613305"/>
              <a:gd name="connsiteY7" fmla="*/ 2083632 h 2136098"/>
              <a:gd name="connsiteX8" fmla="*/ 1275085 w 1613305"/>
              <a:gd name="connsiteY8" fmla="*/ 2083632 h 2136098"/>
              <a:gd name="connsiteX9" fmla="*/ 1589879 w 1613305"/>
              <a:gd name="connsiteY9" fmla="*/ 1394085 h 2136098"/>
              <a:gd name="connsiteX10" fmla="*/ 1597374 w 1613305"/>
              <a:gd name="connsiteY10" fmla="*/ 1206708 h 2136098"/>
              <a:gd name="connsiteX11" fmla="*/ 1604869 w 1613305"/>
              <a:gd name="connsiteY11" fmla="*/ 1131757 h 2136098"/>
              <a:gd name="connsiteX12" fmla="*/ 1612364 w 1613305"/>
              <a:gd name="connsiteY12" fmla="*/ 1094282 h 2136098"/>
              <a:gd name="connsiteX13" fmla="*/ 1612364 w 1613305"/>
              <a:gd name="connsiteY13" fmla="*/ 884419 h 2136098"/>
              <a:gd name="connsiteX14" fmla="*/ 1612364 w 1613305"/>
              <a:gd name="connsiteY14" fmla="*/ 884419 h 2136098"/>
              <a:gd name="connsiteX15" fmla="*/ 1305066 w 1613305"/>
              <a:gd name="connsiteY15" fmla="*/ 0 h 2136098"/>
              <a:gd name="connsiteX16" fmla="*/ 1222620 w 1613305"/>
              <a:gd name="connsiteY16" fmla="*/ 52465 h 2136098"/>
              <a:gd name="connsiteX17" fmla="*/ 1170154 w 1613305"/>
              <a:gd name="connsiteY17" fmla="*/ 29980 h 2136098"/>
              <a:gd name="connsiteX18" fmla="*/ 1102699 w 1613305"/>
              <a:gd name="connsiteY18" fmla="*/ 29980 h 2136098"/>
              <a:gd name="connsiteX19" fmla="*/ 1102699 w 1613305"/>
              <a:gd name="connsiteY19" fmla="*/ 29980 h 2136098"/>
              <a:gd name="connsiteX20" fmla="*/ 1095204 w 1613305"/>
              <a:gd name="connsiteY20" fmla="*/ 119921 h 2136098"/>
              <a:gd name="connsiteX21" fmla="*/ 1095204 w 1613305"/>
              <a:gd name="connsiteY21" fmla="*/ 119921 h 2136098"/>
              <a:gd name="connsiteX22" fmla="*/ 1147669 w 1613305"/>
              <a:gd name="connsiteY22" fmla="*/ 164891 h 2136098"/>
              <a:gd name="connsiteX23" fmla="*/ 1170154 w 1613305"/>
              <a:gd name="connsiteY23" fmla="*/ 172387 h 2136098"/>
              <a:gd name="connsiteX24" fmla="*/ 1185145 w 1613305"/>
              <a:gd name="connsiteY24" fmla="*/ 209862 h 2136098"/>
              <a:gd name="connsiteX25" fmla="*/ 1192640 w 1613305"/>
              <a:gd name="connsiteY25" fmla="*/ 284813 h 2136098"/>
              <a:gd name="connsiteX26" fmla="*/ 1192640 w 1613305"/>
              <a:gd name="connsiteY26" fmla="*/ 284813 h 2136098"/>
              <a:gd name="connsiteX27" fmla="*/ 1132679 w 1613305"/>
              <a:gd name="connsiteY27" fmla="*/ 254832 h 2136098"/>
              <a:gd name="connsiteX28" fmla="*/ 1132679 w 1613305"/>
              <a:gd name="connsiteY28" fmla="*/ 254832 h 2136098"/>
              <a:gd name="connsiteX29" fmla="*/ 1057728 w 1613305"/>
              <a:gd name="connsiteY29" fmla="*/ 344773 h 2136098"/>
              <a:gd name="connsiteX30" fmla="*/ 1005263 w 1613305"/>
              <a:gd name="connsiteY30" fmla="*/ 397239 h 2136098"/>
              <a:gd name="connsiteX31" fmla="*/ 982777 w 1613305"/>
              <a:gd name="connsiteY31" fmla="*/ 412229 h 2136098"/>
              <a:gd name="connsiteX32" fmla="*/ 937807 w 1613305"/>
              <a:gd name="connsiteY32" fmla="*/ 412229 h 2136098"/>
              <a:gd name="connsiteX33" fmla="*/ 937807 w 1613305"/>
              <a:gd name="connsiteY33" fmla="*/ 412229 h 2136098"/>
              <a:gd name="connsiteX34" fmla="*/ 922817 w 1613305"/>
              <a:gd name="connsiteY34" fmla="*/ 487180 h 2136098"/>
              <a:gd name="connsiteX35" fmla="*/ 630508 w 1613305"/>
              <a:gd name="connsiteY35" fmla="*/ 719528 h 2136098"/>
              <a:gd name="connsiteX36" fmla="*/ 525577 w 1613305"/>
              <a:gd name="connsiteY36" fmla="*/ 831954 h 2136098"/>
              <a:gd name="connsiteX37" fmla="*/ 488102 w 1613305"/>
              <a:gd name="connsiteY37" fmla="*/ 854439 h 2136098"/>
              <a:gd name="connsiteX38" fmla="*/ 435636 w 1613305"/>
              <a:gd name="connsiteY38" fmla="*/ 884419 h 2136098"/>
              <a:gd name="connsiteX39" fmla="*/ 383171 w 1613305"/>
              <a:gd name="connsiteY39" fmla="*/ 959370 h 2136098"/>
              <a:gd name="connsiteX40" fmla="*/ 323210 w 1613305"/>
              <a:gd name="connsiteY40" fmla="*/ 1056806 h 2136098"/>
              <a:gd name="connsiteX41" fmla="*/ 308220 w 1613305"/>
              <a:gd name="connsiteY41" fmla="*/ 1079291 h 2136098"/>
              <a:gd name="connsiteX42" fmla="*/ 270745 w 1613305"/>
              <a:gd name="connsiteY42" fmla="*/ 1124262 h 2136098"/>
              <a:gd name="connsiteX43" fmla="*/ 240764 w 1613305"/>
              <a:gd name="connsiteY43" fmla="*/ 1146747 h 2136098"/>
              <a:gd name="connsiteX44" fmla="*/ 240764 w 1613305"/>
              <a:gd name="connsiteY44" fmla="*/ 1146747 h 2136098"/>
              <a:gd name="connsiteX45" fmla="*/ 195794 w 1613305"/>
              <a:gd name="connsiteY45" fmla="*/ 1199213 h 2136098"/>
              <a:gd name="connsiteX46" fmla="*/ 68377 w 1613305"/>
              <a:gd name="connsiteY46" fmla="*/ 1454046 h 2136098"/>
              <a:gd name="connsiteX47" fmla="*/ 15912 w 1613305"/>
              <a:gd name="connsiteY47" fmla="*/ 1499016 h 2136098"/>
              <a:gd name="connsiteX48" fmla="*/ 922 w 1613305"/>
              <a:gd name="connsiteY48" fmla="*/ 1588957 h 2136098"/>
              <a:gd name="connsiteX49" fmla="*/ 922 w 1613305"/>
              <a:gd name="connsiteY49" fmla="*/ 1588957 h 2136098"/>
              <a:gd name="connsiteX50" fmla="*/ 30902 w 1613305"/>
              <a:gd name="connsiteY50" fmla="*/ 1686393 h 213609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</a:cxnLst>
            <a:rect l="l" t="t" r="r" b="b"/>
            <a:pathLst>
              <a:path w="1613305" h="2136098">
                <a:moveTo>
                  <a:pt x="30902" y="1686393"/>
                </a:moveTo>
                <a:lnTo>
                  <a:pt x="158318" y="1611442"/>
                </a:lnTo>
                <a:lnTo>
                  <a:pt x="398161" y="1731364"/>
                </a:lnTo>
                <a:lnTo>
                  <a:pt x="638004" y="1731364"/>
                </a:lnTo>
                <a:lnTo>
                  <a:pt x="638004" y="1731364"/>
                </a:lnTo>
                <a:lnTo>
                  <a:pt x="975282" y="2136098"/>
                </a:lnTo>
                <a:cubicBezTo>
                  <a:pt x="1139528" y="2078612"/>
                  <a:pt x="1072965" y="2092335"/>
                  <a:pt x="1170154" y="2076137"/>
                </a:cubicBezTo>
                <a:cubicBezTo>
                  <a:pt x="1270081" y="2083824"/>
                  <a:pt x="1235015" y="2083632"/>
                  <a:pt x="1275085" y="2083632"/>
                </a:cubicBezTo>
                <a:lnTo>
                  <a:pt x="1275085" y="2083632"/>
                </a:lnTo>
                <a:lnTo>
                  <a:pt x="1589879" y="1394085"/>
                </a:lnTo>
                <a:cubicBezTo>
                  <a:pt x="1592377" y="1331626"/>
                  <a:pt x="1593808" y="1269115"/>
                  <a:pt x="1597374" y="1206708"/>
                </a:cubicBezTo>
                <a:cubicBezTo>
                  <a:pt x="1598806" y="1181641"/>
                  <a:pt x="1601551" y="1156645"/>
                  <a:pt x="1604869" y="1131757"/>
                </a:cubicBezTo>
                <a:cubicBezTo>
                  <a:pt x="1606553" y="1119130"/>
                  <a:pt x="1611978" y="1107015"/>
                  <a:pt x="1612364" y="1094282"/>
                </a:cubicBezTo>
                <a:cubicBezTo>
                  <a:pt x="1614483" y="1024360"/>
                  <a:pt x="1612364" y="954373"/>
                  <a:pt x="1612364" y="884419"/>
                </a:cubicBezTo>
                <a:lnTo>
                  <a:pt x="1612364" y="884419"/>
                </a:lnTo>
                <a:lnTo>
                  <a:pt x="1305066" y="0"/>
                </a:lnTo>
                <a:cubicBezTo>
                  <a:pt x="1277584" y="17488"/>
                  <a:pt x="1251756" y="67033"/>
                  <a:pt x="1222620" y="52465"/>
                </a:cubicBezTo>
                <a:cubicBezTo>
                  <a:pt x="1213645" y="47977"/>
                  <a:pt x="1183389" y="31083"/>
                  <a:pt x="1170154" y="29980"/>
                </a:cubicBezTo>
                <a:cubicBezTo>
                  <a:pt x="1147747" y="28113"/>
                  <a:pt x="1125184" y="29980"/>
                  <a:pt x="1102699" y="29980"/>
                </a:cubicBezTo>
                <a:lnTo>
                  <a:pt x="1102699" y="29980"/>
                </a:lnTo>
                <a:cubicBezTo>
                  <a:pt x="1094376" y="104885"/>
                  <a:pt x="1095204" y="74812"/>
                  <a:pt x="1095204" y="119921"/>
                </a:cubicBezTo>
                <a:lnTo>
                  <a:pt x="1095204" y="119921"/>
                </a:lnTo>
                <a:cubicBezTo>
                  <a:pt x="1112692" y="134911"/>
                  <a:pt x="1128799" y="151682"/>
                  <a:pt x="1147669" y="164891"/>
                </a:cubicBezTo>
                <a:cubicBezTo>
                  <a:pt x="1154141" y="169422"/>
                  <a:pt x="1165096" y="166318"/>
                  <a:pt x="1170154" y="172387"/>
                </a:cubicBezTo>
                <a:cubicBezTo>
                  <a:pt x="1178767" y="182723"/>
                  <a:pt x="1180148" y="197370"/>
                  <a:pt x="1185145" y="209862"/>
                </a:cubicBezTo>
                <a:cubicBezTo>
                  <a:pt x="1193700" y="269748"/>
                  <a:pt x="1192640" y="244662"/>
                  <a:pt x="1192640" y="284813"/>
                </a:cubicBezTo>
                <a:lnTo>
                  <a:pt x="1192640" y="284813"/>
                </a:lnTo>
                <a:lnTo>
                  <a:pt x="1132679" y="254832"/>
                </a:lnTo>
                <a:lnTo>
                  <a:pt x="1132679" y="254832"/>
                </a:lnTo>
                <a:cubicBezTo>
                  <a:pt x="1107695" y="284812"/>
                  <a:pt x="1082337" y="314485"/>
                  <a:pt x="1057728" y="344773"/>
                </a:cubicBezTo>
                <a:cubicBezTo>
                  <a:pt x="1024558" y="385598"/>
                  <a:pt x="1048427" y="366408"/>
                  <a:pt x="1005263" y="397239"/>
                </a:cubicBezTo>
                <a:cubicBezTo>
                  <a:pt x="997933" y="402475"/>
                  <a:pt x="991571" y="410275"/>
                  <a:pt x="982777" y="412229"/>
                </a:cubicBezTo>
                <a:cubicBezTo>
                  <a:pt x="968144" y="415481"/>
                  <a:pt x="952797" y="412229"/>
                  <a:pt x="937807" y="412229"/>
                </a:cubicBezTo>
                <a:lnTo>
                  <a:pt x="937807" y="412229"/>
                </a:lnTo>
                <a:lnTo>
                  <a:pt x="922817" y="487180"/>
                </a:lnTo>
                <a:cubicBezTo>
                  <a:pt x="845690" y="545797"/>
                  <a:pt x="708725" y="644105"/>
                  <a:pt x="630508" y="719528"/>
                </a:cubicBezTo>
                <a:cubicBezTo>
                  <a:pt x="593607" y="755111"/>
                  <a:pt x="569534" y="805580"/>
                  <a:pt x="525577" y="831954"/>
                </a:cubicBezTo>
                <a:cubicBezTo>
                  <a:pt x="513085" y="839449"/>
                  <a:pt x="500836" y="847364"/>
                  <a:pt x="488102" y="854439"/>
                </a:cubicBezTo>
                <a:cubicBezTo>
                  <a:pt x="431041" y="886139"/>
                  <a:pt x="482756" y="853007"/>
                  <a:pt x="435636" y="884419"/>
                </a:cubicBezTo>
                <a:cubicBezTo>
                  <a:pt x="418148" y="909403"/>
                  <a:pt x="399830" y="933826"/>
                  <a:pt x="383171" y="959370"/>
                </a:cubicBezTo>
                <a:cubicBezTo>
                  <a:pt x="362339" y="991313"/>
                  <a:pt x="343422" y="1024467"/>
                  <a:pt x="323210" y="1056806"/>
                </a:cubicBezTo>
                <a:cubicBezTo>
                  <a:pt x="318436" y="1064445"/>
                  <a:pt x="313987" y="1072371"/>
                  <a:pt x="308220" y="1079291"/>
                </a:cubicBezTo>
                <a:cubicBezTo>
                  <a:pt x="295728" y="1094281"/>
                  <a:pt x="283709" y="1109678"/>
                  <a:pt x="270745" y="1124262"/>
                </a:cubicBezTo>
                <a:cubicBezTo>
                  <a:pt x="249188" y="1148514"/>
                  <a:pt x="258223" y="1146747"/>
                  <a:pt x="240764" y="1146747"/>
                </a:cubicBezTo>
                <a:lnTo>
                  <a:pt x="240764" y="1146747"/>
                </a:lnTo>
                <a:lnTo>
                  <a:pt x="195794" y="1199213"/>
                </a:lnTo>
                <a:lnTo>
                  <a:pt x="68377" y="1454046"/>
                </a:lnTo>
                <a:cubicBezTo>
                  <a:pt x="50889" y="1469036"/>
                  <a:pt x="30498" y="1481189"/>
                  <a:pt x="15912" y="1499016"/>
                </a:cubicBezTo>
                <a:cubicBezTo>
                  <a:pt x="-5573" y="1525276"/>
                  <a:pt x="922" y="1558723"/>
                  <a:pt x="922" y="1588957"/>
                </a:cubicBezTo>
                <a:lnTo>
                  <a:pt x="922" y="1588957"/>
                </a:lnTo>
                <a:lnTo>
                  <a:pt x="30902" y="1686393"/>
                </a:lnTo>
                <a:close/>
              </a:path>
            </a:pathLst>
          </a:custGeom>
          <a:solidFill>
            <a:srgbClr val="FF0000">
              <a:alpha val="32000"/>
            </a:srgbClr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8AB25B07-DBD8-EE5D-6C42-950F311524AB}"/>
              </a:ext>
            </a:extLst>
          </p:cNvPr>
          <p:cNvSpPr/>
          <p:nvPr/>
        </p:nvSpPr>
        <p:spPr>
          <a:xfrm>
            <a:off x="4087445" y="4144662"/>
            <a:ext cx="419725" cy="404927"/>
          </a:xfrm>
          <a:custGeom>
            <a:avLst/>
            <a:gdLst>
              <a:gd name="connsiteX0" fmla="*/ 0 w 419725"/>
              <a:gd name="connsiteY0" fmla="*/ 135073 h 404927"/>
              <a:gd name="connsiteX1" fmla="*/ 97437 w 419725"/>
              <a:gd name="connsiteY1" fmla="*/ 292470 h 404927"/>
              <a:gd name="connsiteX2" fmla="*/ 149902 w 419725"/>
              <a:gd name="connsiteY2" fmla="*/ 337440 h 404927"/>
              <a:gd name="connsiteX3" fmla="*/ 202368 w 419725"/>
              <a:gd name="connsiteY3" fmla="*/ 374916 h 404927"/>
              <a:gd name="connsiteX4" fmla="*/ 232348 w 419725"/>
              <a:gd name="connsiteY4" fmla="*/ 389906 h 404927"/>
              <a:gd name="connsiteX5" fmla="*/ 232348 w 419725"/>
              <a:gd name="connsiteY5" fmla="*/ 389906 h 404927"/>
              <a:gd name="connsiteX6" fmla="*/ 367260 w 419725"/>
              <a:gd name="connsiteY6" fmla="*/ 397401 h 404927"/>
              <a:gd name="connsiteX7" fmla="*/ 397240 w 419725"/>
              <a:gd name="connsiteY7" fmla="*/ 374916 h 404927"/>
              <a:gd name="connsiteX8" fmla="*/ 419725 w 419725"/>
              <a:gd name="connsiteY8" fmla="*/ 367421 h 404927"/>
              <a:gd name="connsiteX9" fmla="*/ 419725 w 419725"/>
              <a:gd name="connsiteY9" fmla="*/ 367421 h 404927"/>
              <a:gd name="connsiteX10" fmla="*/ 352269 w 419725"/>
              <a:gd name="connsiteY10" fmla="*/ 284975 h 404927"/>
              <a:gd name="connsiteX11" fmla="*/ 329784 w 419725"/>
              <a:gd name="connsiteY11" fmla="*/ 254994 h 404927"/>
              <a:gd name="connsiteX12" fmla="*/ 329784 w 419725"/>
              <a:gd name="connsiteY12" fmla="*/ 254994 h 404927"/>
              <a:gd name="connsiteX13" fmla="*/ 344774 w 419725"/>
              <a:gd name="connsiteY13" fmla="*/ 187539 h 404927"/>
              <a:gd name="connsiteX14" fmla="*/ 352269 w 419725"/>
              <a:gd name="connsiteY14" fmla="*/ 165053 h 404927"/>
              <a:gd name="connsiteX15" fmla="*/ 352269 w 419725"/>
              <a:gd name="connsiteY15" fmla="*/ 60122 h 404927"/>
              <a:gd name="connsiteX16" fmla="*/ 352269 w 419725"/>
              <a:gd name="connsiteY16" fmla="*/ 60122 h 404927"/>
              <a:gd name="connsiteX17" fmla="*/ 284814 w 419725"/>
              <a:gd name="connsiteY17" fmla="*/ 22647 h 404927"/>
              <a:gd name="connsiteX18" fmla="*/ 262328 w 419725"/>
              <a:gd name="connsiteY18" fmla="*/ 162 h 404927"/>
              <a:gd name="connsiteX19" fmla="*/ 224853 w 419725"/>
              <a:gd name="connsiteY19" fmla="*/ 15152 h 404927"/>
              <a:gd name="connsiteX20" fmla="*/ 217358 w 419725"/>
              <a:gd name="connsiteY20" fmla="*/ 37637 h 404927"/>
              <a:gd name="connsiteX21" fmla="*/ 157397 w 419725"/>
              <a:gd name="connsiteY21" fmla="*/ 22647 h 404927"/>
              <a:gd name="connsiteX22" fmla="*/ 157397 w 419725"/>
              <a:gd name="connsiteY22" fmla="*/ 22647 h 404927"/>
              <a:gd name="connsiteX23" fmla="*/ 14991 w 419725"/>
              <a:gd name="connsiteY23" fmla="*/ 90103 h 404927"/>
              <a:gd name="connsiteX24" fmla="*/ 0 w 419725"/>
              <a:gd name="connsiteY24" fmla="*/ 135073 h 40492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</a:cxnLst>
            <a:rect l="l" t="t" r="r" b="b"/>
            <a:pathLst>
              <a:path w="419725" h="404927">
                <a:moveTo>
                  <a:pt x="0" y="135073"/>
                </a:moveTo>
                <a:lnTo>
                  <a:pt x="97437" y="292470"/>
                </a:lnTo>
                <a:cubicBezTo>
                  <a:pt x="114925" y="307460"/>
                  <a:pt x="132859" y="321946"/>
                  <a:pt x="149902" y="337440"/>
                </a:cubicBezTo>
                <a:cubicBezTo>
                  <a:pt x="191085" y="374880"/>
                  <a:pt x="163334" y="361905"/>
                  <a:pt x="202368" y="374916"/>
                </a:cubicBezTo>
                <a:cubicBezTo>
                  <a:pt x="226932" y="391292"/>
                  <a:pt x="215845" y="389906"/>
                  <a:pt x="232348" y="389906"/>
                </a:cubicBezTo>
                <a:lnTo>
                  <a:pt x="232348" y="389906"/>
                </a:lnTo>
                <a:cubicBezTo>
                  <a:pt x="275555" y="397107"/>
                  <a:pt x="323171" y="415036"/>
                  <a:pt x="367260" y="397401"/>
                </a:cubicBezTo>
                <a:cubicBezTo>
                  <a:pt x="378858" y="392762"/>
                  <a:pt x="386394" y="381114"/>
                  <a:pt x="397240" y="374916"/>
                </a:cubicBezTo>
                <a:cubicBezTo>
                  <a:pt x="404099" y="370996"/>
                  <a:pt x="412230" y="369919"/>
                  <a:pt x="419725" y="367421"/>
                </a:cubicBezTo>
                <a:lnTo>
                  <a:pt x="419725" y="367421"/>
                </a:lnTo>
                <a:cubicBezTo>
                  <a:pt x="337234" y="235433"/>
                  <a:pt x="421456" y="354162"/>
                  <a:pt x="352269" y="284975"/>
                </a:cubicBezTo>
                <a:cubicBezTo>
                  <a:pt x="343436" y="276142"/>
                  <a:pt x="329784" y="254994"/>
                  <a:pt x="329784" y="254994"/>
                </a:cubicBezTo>
                <a:lnTo>
                  <a:pt x="329784" y="254994"/>
                </a:lnTo>
                <a:cubicBezTo>
                  <a:pt x="334781" y="232509"/>
                  <a:pt x="339188" y="209885"/>
                  <a:pt x="344774" y="187539"/>
                </a:cubicBezTo>
                <a:cubicBezTo>
                  <a:pt x="346690" y="179874"/>
                  <a:pt x="351805" y="172940"/>
                  <a:pt x="352269" y="165053"/>
                </a:cubicBezTo>
                <a:cubicBezTo>
                  <a:pt x="354323" y="130136"/>
                  <a:pt x="352269" y="95099"/>
                  <a:pt x="352269" y="60122"/>
                </a:cubicBezTo>
                <a:lnTo>
                  <a:pt x="352269" y="60122"/>
                </a:lnTo>
                <a:cubicBezTo>
                  <a:pt x="329784" y="47630"/>
                  <a:pt x="306216" y="36915"/>
                  <a:pt x="284814" y="22647"/>
                </a:cubicBezTo>
                <a:cubicBezTo>
                  <a:pt x="275994" y="16767"/>
                  <a:pt x="272846" y="1477"/>
                  <a:pt x="262328" y="162"/>
                </a:cubicBezTo>
                <a:cubicBezTo>
                  <a:pt x="248978" y="-1507"/>
                  <a:pt x="237345" y="10155"/>
                  <a:pt x="224853" y="15152"/>
                </a:cubicBezTo>
                <a:cubicBezTo>
                  <a:pt x="222355" y="22647"/>
                  <a:pt x="225023" y="35721"/>
                  <a:pt x="217358" y="37637"/>
                </a:cubicBezTo>
                <a:cubicBezTo>
                  <a:pt x="178983" y="47231"/>
                  <a:pt x="173866" y="39116"/>
                  <a:pt x="157397" y="22647"/>
                </a:cubicBezTo>
                <a:lnTo>
                  <a:pt x="157397" y="22647"/>
                </a:lnTo>
                <a:cubicBezTo>
                  <a:pt x="23412" y="77817"/>
                  <a:pt x="62464" y="42630"/>
                  <a:pt x="14991" y="90103"/>
                </a:cubicBezTo>
                <a:lnTo>
                  <a:pt x="0" y="135073"/>
                </a:lnTo>
                <a:close/>
              </a:path>
            </a:pathLst>
          </a:custGeom>
          <a:solidFill>
            <a:srgbClr val="7030A0">
              <a:alpha val="68000"/>
            </a:srgbClr>
          </a:solidFill>
          <a:ln>
            <a:solidFill>
              <a:srgbClr val="7030A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0E3C2F44-8147-8F6B-A507-6A03927C7803}"/>
              </a:ext>
            </a:extLst>
          </p:cNvPr>
          <p:cNvSpPr txBox="1"/>
          <p:nvPr/>
        </p:nvSpPr>
        <p:spPr>
          <a:xfrm>
            <a:off x="66120" y="1822439"/>
            <a:ext cx="3400333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chemeClr val="tx1">
                    <a:lumMod val="50000"/>
                    <a:lumOff val="50000"/>
                  </a:schemeClr>
                </a:solidFill>
              </a:rPr>
              <a:t>Current Home Builders: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solidFill>
                  <a:schemeClr val="tx1">
                    <a:lumMod val="50000"/>
                    <a:lumOff val="50000"/>
                  </a:schemeClr>
                </a:solidFill>
              </a:rPr>
              <a:t>Shea Homes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solidFill>
                  <a:schemeClr val="tx1">
                    <a:lumMod val="50000"/>
                    <a:lumOff val="50000"/>
                  </a:schemeClr>
                </a:solidFill>
              </a:rPr>
              <a:t>Infinity Homes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solidFill>
                  <a:schemeClr val="tx1">
                    <a:lumMod val="50000"/>
                    <a:lumOff val="50000"/>
                  </a:schemeClr>
                </a:solidFill>
              </a:rPr>
              <a:t>KB Homes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solidFill>
                  <a:schemeClr val="tx1">
                    <a:lumMod val="50000"/>
                    <a:lumOff val="50000"/>
                  </a:schemeClr>
                </a:solidFill>
              </a:rPr>
              <a:t>Toll Brothers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solidFill>
                  <a:schemeClr val="tx1">
                    <a:lumMod val="50000"/>
                    <a:lumOff val="50000"/>
                  </a:schemeClr>
                </a:solidFill>
              </a:rPr>
              <a:t>Tri Pointe Homes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solidFill>
                  <a:schemeClr val="tx1">
                    <a:lumMod val="50000"/>
                    <a:lumOff val="50000"/>
                  </a:schemeClr>
                </a:solidFill>
              </a:rPr>
              <a:t>Berkeley 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FD839132-B600-5927-B179-DD79B588E3D1}"/>
              </a:ext>
            </a:extLst>
          </p:cNvPr>
          <p:cNvSpPr txBox="1"/>
          <p:nvPr/>
        </p:nvSpPr>
        <p:spPr>
          <a:xfrm>
            <a:off x="66120" y="4023959"/>
            <a:ext cx="250575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7030A0"/>
                </a:solidFill>
              </a:rPr>
              <a:t>Future Elementary DCSD School Site </a:t>
            </a:r>
          </a:p>
        </p:txBody>
      </p:sp>
      <p:cxnSp>
        <p:nvCxnSpPr>
          <p:cNvPr id="12" name="Straight Arrow Connector 11">
            <a:extLst>
              <a:ext uri="{FF2B5EF4-FFF2-40B4-BE49-F238E27FC236}">
                <a16:creationId xmlns:a16="http://schemas.microsoft.com/office/drawing/2014/main" id="{69F9534D-1974-7D73-0C28-F172D3DD4B1E}"/>
              </a:ext>
            </a:extLst>
          </p:cNvPr>
          <p:cNvCxnSpPr>
            <a:cxnSpLocks/>
          </p:cNvCxnSpPr>
          <p:nvPr/>
        </p:nvCxnSpPr>
        <p:spPr>
          <a:xfrm>
            <a:off x="2142020" y="4347124"/>
            <a:ext cx="1879319" cy="0"/>
          </a:xfrm>
          <a:prstGeom prst="straightConnector1">
            <a:avLst/>
          </a:prstGeom>
          <a:ln w="38100">
            <a:solidFill>
              <a:srgbClr val="7030A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728695724"/>
      </p:ext>
    </p:extLst>
  </p:cSld>
  <p:clrMapOvr>
    <a:masterClrMapping/>
  </p:clrMapOvr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256426" cy="990600"/>
          </a:xfrm>
        </p:spPr>
        <p:txBody>
          <a:bodyPr>
            <a:normAutofit/>
          </a:bodyPr>
          <a:lstStyle/>
          <a:p>
            <a:r>
              <a:rPr lang="en-US" sz="3200" dirty="0"/>
              <a:t>Commercial Update</a:t>
            </a: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05F8D45B-2B72-6521-5E59-768C1391485F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6780" t="23163" r="35678" b="6539"/>
          <a:stretch/>
        </p:blipFill>
        <p:spPr>
          <a:xfrm>
            <a:off x="5781600" y="72000"/>
            <a:ext cx="3277710" cy="3292507"/>
          </a:xfrm>
          <a:prstGeom prst="rect">
            <a:avLst/>
          </a:prstGeom>
          <a:ln>
            <a:solidFill>
              <a:schemeClr val="bg2">
                <a:lumMod val="25000"/>
              </a:schemeClr>
            </a:solidFill>
          </a:ln>
        </p:spPr>
      </p:pic>
      <p:pic>
        <p:nvPicPr>
          <p:cNvPr id="17" name="Picture 16" descr="A picture containing road, sky, outdoor, building&#10;&#10;Description automatically generated">
            <a:extLst>
              <a:ext uri="{FF2B5EF4-FFF2-40B4-BE49-F238E27FC236}">
                <a16:creationId xmlns:a16="http://schemas.microsoft.com/office/drawing/2014/main" id="{8BC19DCE-D5A2-CFB0-219E-849A47CA9FD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4690" y="603464"/>
            <a:ext cx="3598170" cy="1890965"/>
          </a:xfrm>
          <a:prstGeom prst="rect">
            <a:avLst/>
          </a:prstGeom>
          <a:ln>
            <a:solidFill>
              <a:schemeClr val="bg2">
                <a:lumMod val="25000"/>
              </a:schemeClr>
            </a:solidFill>
          </a:ln>
        </p:spPr>
      </p:pic>
      <p:pic>
        <p:nvPicPr>
          <p:cNvPr id="15" name="Picture 14" descr="A building with a few trees in front of it&#10;&#10;Description automatically generated with low confidence">
            <a:extLst>
              <a:ext uri="{FF2B5EF4-FFF2-40B4-BE49-F238E27FC236}">
                <a16:creationId xmlns:a16="http://schemas.microsoft.com/office/drawing/2014/main" id="{771B90E2-6D75-A4F3-9DE6-5DA2EEB5CD5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256283" y="2945278"/>
            <a:ext cx="6752507" cy="2126222"/>
          </a:xfrm>
          <a:prstGeom prst="rect">
            <a:avLst/>
          </a:prstGeom>
          <a:ln>
            <a:solidFill>
              <a:schemeClr val="bg2">
                <a:lumMod val="25000"/>
              </a:schemeClr>
            </a:solidFill>
          </a:ln>
        </p:spPr>
      </p:pic>
      <p:sp>
        <p:nvSpPr>
          <p:cNvPr id="18" name="Star: 5 Points 17">
            <a:extLst>
              <a:ext uri="{FF2B5EF4-FFF2-40B4-BE49-F238E27FC236}">
                <a16:creationId xmlns:a16="http://schemas.microsoft.com/office/drawing/2014/main" id="{6E4703A1-E50B-E655-349F-89FCD709AD6F}"/>
              </a:ext>
            </a:extLst>
          </p:cNvPr>
          <p:cNvSpPr/>
          <p:nvPr/>
        </p:nvSpPr>
        <p:spPr>
          <a:xfrm>
            <a:off x="7291485" y="861159"/>
            <a:ext cx="325120" cy="275119"/>
          </a:xfrm>
          <a:prstGeom prst="star5">
            <a:avLst>
              <a:gd name="adj" fmla="val 16783"/>
              <a:gd name="hf" fmla="val 105146"/>
              <a:gd name="vf" fmla="val 110557"/>
            </a:avLst>
          </a:prstGeom>
          <a:solidFill>
            <a:srgbClr val="FF0000"/>
          </a:solidFill>
          <a:ln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026" name="CD2E2DD1-189A-4C30-B2E6-98D0F57DEB16" descr="IMG_0373.jpg">
            <a:extLst>
              <a:ext uri="{FF2B5EF4-FFF2-40B4-BE49-F238E27FC236}">
                <a16:creationId xmlns:a16="http://schemas.microsoft.com/office/drawing/2014/main" id="{ACC20413-83D3-CBB1-FCF0-260D246CE25E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56" t="28578" r="6544" b="29451"/>
          <a:stretch/>
        </p:blipFill>
        <p:spPr bwMode="auto">
          <a:xfrm>
            <a:off x="1050802" y="1312814"/>
            <a:ext cx="4370897" cy="2801857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>
            <a:softEdge rad="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06846235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82BFD9FB-42FC-ECBB-B1FD-5F50F87E02B7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6780" t="23163" r="35678" b="6539"/>
          <a:stretch/>
        </p:blipFill>
        <p:spPr>
          <a:xfrm>
            <a:off x="5781600" y="72000"/>
            <a:ext cx="3277710" cy="3292507"/>
          </a:xfrm>
          <a:prstGeom prst="rect">
            <a:avLst/>
          </a:prstGeom>
          <a:ln>
            <a:solidFill>
              <a:schemeClr val="bg2">
                <a:lumMod val="25000"/>
              </a:schemeClr>
            </a:solidFill>
          </a:ln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256426" cy="990600"/>
          </a:xfrm>
        </p:spPr>
        <p:txBody>
          <a:bodyPr>
            <a:normAutofit/>
          </a:bodyPr>
          <a:lstStyle/>
          <a:p>
            <a:r>
              <a:rPr lang="en-US" sz="3200" dirty="0"/>
              <a:t>Commercial Update</a:t>
            </a:r>
          </a:p>
        </p:txBody>
      </p:sp>
      <p:pic>
        <p:nvPicPr>
          <p:cNvPr id="7" name="Picture 6" descr="Diagram, engineering drawing&#10;&#10;Description automatically generated">
            <a:extLst>
              <a:ext uri="{FF2B5EF4-FFF2-40B4-BE49-F238E27FC236}">
                <a16:creationId xmlns:a16="http://schemas.microsoft.com/office/drawing/2014/main" id="{FE287B47-A396-D5E2-75F6-E3D8F5D79609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638" t="50000" r="2288"/>
          <a:stretch/>
        </p:blipFill>
        <p:spPr>
          <a:xfrm>
            <a:off x="149900" y="590215"/>
            <a:ext cx="5344643" cy="2181738"/>
          </a:xfrm>
          <a:prstGeom prst="rect">
            <a:avLst/>
          </a:prstGeom>
          <a:ln>
            <a:solidFill>
              <a:schemeClr val="bg2">
                <a:lumMod val="25000"/>
              </a:schemeClr>
            </a:solidFill>
          </a:ln>
        </p:spPr>
      </p:pic>
      <p:pic>
        <p:nvPicPr>
          <p:cNvPr id="4" name="Picture 3" descr="A car parked in front of a building&#10;&#10;Description automatically generated with low confidence">
            <a:extLst>
              <a:ext uri="{FF2B5EF4-FFF2-40B4-BE49-F238E27FC236}">
                <a16:creationId xmlns:a16="http://schemas.microsoft.com/office/drawing/2014/main" id="{760E134B-7B1B-2435-ADA7-A482EC0F06EC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11846" t="24322" r="7058" b="10438"/>
          <a:stretch/>
        </p:blipFill>
        <p:spPr>
          <a:xfrm>
            <a:off x="2063294" y="2525552"/>
            <a:ext cx="6862498" cy="2570813"/>
          </a:xfrm>
          <a:prstGeom prst="rect">
            <a:avLst/>
          </a:prstGeom>
          <a:ln>
            <a:solidFill>
              <a:schemeClr val="bg2">
                <a:lumMod val="25000"/>
              </a:schemeClr>
            </a:solidFill>
          </a:ln>
        </p:spPr>
      </p:pic>
      <p:sp>
        <p:nvSpPr>
          <p:cNvPr id="8" name="Star: 5 Points 7">
            <a:extLst>
              <a:ext uri="{FF2B5EF4-FFF2-40B4-BE49-F238E27FC236}">
                <a16:creationId xmlns:a16="http://schemas.microsoft.com/office/drawing/2014/main" id="{C317B6B8-B11F-2CE2-E906-38A44661287E}"/>
              </a:ext>
            </a:extLst>
          </p:cNvPr>
          <p:cNvSpPr/>
          <p:nvPr/>
        </p:nvSpPr>
        <p:spPr>
          <a:xfrm>
            <a:off x="7216535" y="913624"/>
            <a:ext cx="325120" cy="275119"/>
          </a:xfrm>
          <a:prstGeom prst="star5">
            <a:avLst>
              <a:gd name="adj" fmla="val 16783"/>
              <a:gd name="hf" fmla="val 105146"/>
              <a:gd name="vf" fmla="val 110557"/>
            </a:avLst>
          </a:prstGeom>
          <a:solidFill>
            <a:srgbClr val="FF0000"/>
          </a:solidFill>
          <a:ln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29172543"/>
      </p:ext>
    </p:extLst>
  </p:cSld>
  <p:clrMapOvr>
    <a:masterClrMapping/>
  </p:clrMapOvr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256426" cy="990600"/>
          </a:xfrm>
        </p:spPr>
        <p:txBody>
          <a:bodyPr>
            <a:normAutofit/>
          </a:bodyPr>
          <a:lstStyle/>
          <a:p>
            <a:r>
              <a:rPr lang="en-US" sz="3200" dirty="0"/>
              <a:t>Commercial Update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91449668-068E-98AE-D2E8-037EDFE17C86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6780" t="23163" r="35678" b="6539"/>
          <a:stretch/>
        </p:blipFill>
        <p:spPr>
          <a:xfrm>
            <a:off x="5781600" y="72000"/>
            <a:ext cx="3277710" cy="3292507"/>
          </a:xfrm>
          <a:prstGeom prst="rect">
            <a:avLst/>
          </a:prstGeom>
          <a:ln>
            <a:solidFill>
              <a:schemeClr val="bg2">
                <a:lumMod val="25000"/>
              </a:schemeClr>
            </a:solidFill>
          </a:ln>
        </p:spPr>
      </p:pic>
      <p:sp>
        <p:nvSpPr>
          <p:cNvPr id="4" name="Star: 5 Points 3">
            <a:extLst>
              <a:ext uri="{FF2B5EF4-FFF2-40B4-BE49-F238E27FC236}">
                <a16:creationId xmlns:a16="http://schemas.microsoft.com/office/drawing/2014/main" id="{41457332-4E0D-1ABA-3B47-8D08BE61E6AF}"/>
              </a:ext>
            </a:extLst>
          </p:cNvPr>
          <p:cNvSpPr/>
          <p:nvPr/>
        </p:nvSpPr>
        <p:spPr>
          <a:xfrm>
            <a:off x="6997575" y="990600"/>
            <a:ext cx="325120" cy="275119"/>
          </a:xfrm>
          <a:prstGeom prst="star5">
            <a:avLst>
              <a:gd name="adj" fmla="val 16783"/>
              <a:gd name="hf" fmla="val 105146"/>
              <a:gd name="vf" fmla="val 110557"/>
            </a:avLst>
          </a:prstGeom>
          <a:solidFill>
            <a:srgbClr val="FF0000"/>
          </a:solidFill>
          <a:ln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Picture Placeholder 3">
            <a:extLst>
              <a:ext uri="{FF2B5EF4-FFF2-40B4-BE49-F238E27FC236}">
                <a16:creationId xmlns:a16="http://schemas.microsoft.com/office/drawing/2014/main" id="{DBFB317B-90F6-6C2B-7CC4-590F595ABA0D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22462" r="22462"/>
          <a:stretch>
            <a:fillRect/>
          </a:stretch>
        </p:blipFill>
        <p:spPr>
          <a:xfrm>
            <a:off x="177969" y="726713"/>
            <a:ext cx="3613765" cy="3690073"/>
          </a:xfrm>
          <a:prstGeom prst="rect">
            <a:avLst/>
          </a:prstGeom>
          <a:ln>
            <a:noFill/>
          </a:ln>
        </p:spPr>
      </p:pic>
      <p:pic>
        <p:nvPicPr>
          <p:cNvPr id="6" name="Picture Placeholder 3">
            <a:extLst>
              <a:ext uri="{FF2B5EF4-FFF2-40B4-BE49-F238E27FC236}">
                <a16:creationId xmlns:a16="http://schemas.microsoft.com/office/drawing/2014/main" id="{0BE26009-29EE-9DCB-FF0F-6D2E81085CAC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22116" r="22116"/>
          <a:stretch>
            <a:fillRect/>
          </a:stretch>
        </p:blipFill>
        <p:spPr>
          <a:xfrm>
            <a:off x="3988850" y="1739257"/>
            <a:ext cx="3333845" cy="3404243"/>
          </a:xfrm>
          <a:prstGeom prst="rect">
            <a:avLst/>
          </a:prstGeom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316751184"/>
      </p:ext>
    </p:extLst>
  </p:cSld>
  <p:clrMapOvr>
    <a:masterClrMapping/>
  </p:clrMapOvr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256426" cy="990600"/>
          </a:xfrm>
        </p:spPr>
        <p:txBody>
          <a:bodyPr>
            <a:normAutofit/>
          </a:bodyPr>
          <a:lstStyle/>
          <a:p>
            <a:r>
              <a:rPr lang="en-US" sz="3200" dirty="0"/>
              <a:t>Commercial Update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91449668-068E-98AE-D2E8-037EDFE17C86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6780" t="23163" r="35678" b="6539"/>
          <a:stretch/>
        </p:blipFill>
        <p:spPr>
          <a:xfrm>
            <a:off x="5781600" y="72000"/>
            <a:ext cx="3277710" cy="3292507"/>
          </a:xfrm>
          <a:prstGeom prst="rect">
            <a:avLst/>
          </a:prstGeom>
          <a:ln>
            <a:solidFill>
              <a:schemeClr val="bg2">
                <a:lumMod val="25000"/>
              </a:schemeClr>
            </a:solidFill>
          </a:ln>
        </p:spPr>
      </p:pic>
      <p:sp>
        <p:nvSpPr>
          <p:cNvPr id="4" name="Star: 5 Points 3">
            <a:extLst>
              <a:ext uri="{FF2B5EF4-FFF2-40B4-BE49-F238E27FC236}">
                <a16:creationId xmlns:a16="http://schemas.microsoft.com/office/drawing/2014/main" id="{41457332-4E0D-1ABA-3B47-8D08BE61E6AF}"/>
              </a:ext>
            </a:extLst>
          </p:cNvPr>
          <p:cNvSpPr/>
          <p:nvPr/>
        </p:nvSpPr>
        <p:spPr>
          <a:xfrm>
            <a:off x="7756176" y="925040"/>
            <a:ext cx="325120" cy="275119"/>
          </a:xfrm>
          <a:prstGeom prst="star5">
            <a:avLst>
              <a:gd name="adj" fmla="val 16783"/>
              <a:gd name="hf" fmla="val 105146"/>
              <a:gd name="vf" fmla="val 110557"/>
            </a:avLst>
          </a:prstGeom>
          <a:solidFill>
            <a:srgbClr val="FF0000"/>
          </a:solidFill>
          <a:ln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27F07A30-C024-4F1C-CCB2-B5A73DB3479D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011" t="19718" r="12764" b="25353"/>
          <a:stretch/>
        </p:blipFill>
        <p:spPr>
          <a:xfrm>
            <a:off x="1746858" y="2360951"/>
            <a:ext cx="7134742" cy="2782549"/>
          </a:xfrm>
          <a:prstGeom prst="rect">
            <a:avLst/>
          </a:prstGeom>
          <a:effectLst>
            <a:softEdge rad="63500"/>
          </a:effectLst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1B126E9B-41E3-4AEC-9755-D848E55DB89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4690" y="540085"/>
            <a:ext cx="3381181" cy="2184269"/>
          </a:xfrm>
          <a:prstGeom prst="rect">
            <a:avLst/>
          </a:prstGeom>
        </p:spPr>
      </p:pic>
      <p:pic>
        <p:nvPicPr>
          <p:cNvPr id="7" name="Picture 6" descr="A picture containing circuit, electronics&#10;&#10;Description automatically generated">
            <a:extLst>
              <a:ext uri="{FF2B5EF4-FFF2-40B4-BE49-F238E27FC236}">
                <a16:creationId xmlns:a16="http://schemas.microsoft.com/office/drawing/2014/main" id="{B6077510-4F51-4BBD-AF7F-D760B1AB12CB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3193" y="747252"/>
            <a:ext cx="6779395" cy="3813409"/>
          </a:xfrm>
          <a:prstGeom prst="rect">
            <a:avLst/>
          </a:prstGeom>
          <a:ln w="12700">
            <a:solidFill>
              <a:srgbClr val="000000"/>
            </a:solidFill>
          </a:ln>
          <a:effectLst>
            <a:softEdge rad="0"/>
          </a:effectLst>
        </p:spPr>
      </p:pic>
    </p:spTree>
    <p:extLst>
      <p:ext uri="{BB962C8B-B14F-4D97-AF65-F5344CB8AC3E}">
        <p14:creationId xmlns:p14="http://schemas.microsoft.com/office/powerpoint/2010/main" val="305298855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>
            <a:extLst>
              <a:ext uri="{FF2B5EF4-FFF2-40B4-BE49-F238E27FC236}">
                <a16:creationId xmlns:a16="http://schemas.microsoft.com/office/drawing/2014/main" id="{A01DE26D-BD1F-4F78-3F49-0651CA0FFD0A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6757" r="15745"/>
          <a:stretch/>
        </p:blipFill>
        <p:spPr>
          <a:xfrm rot="5400000">
            <a:off x="3074645" y="1332118"/>
            <a:ext cx="2668025" cy="5242212"/>
          </a:xfrm>
          <a:prstGeom prst="rect">
            <a:avLst/>
          </a:prstGeom>
          <a:effectLst>
            <a:softEdge rad="165100"/>
          </a:effectLst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C9AF052B-AEB4-47E9-98F9-BC0B26EF1F9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6404308" y="625456"/>
            <a:ext cx="3406477" cy="2155564"/>
          </a:xfrm>
          <a:prstGeom prst="rect">
            <a:avLst/>
          </a:prstGeom>
          <a:effectLst>
            <a:softEdge rad="88900"/>
          </a:effectLst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256426" cy="990600"/>
          </a:xfrm>
        </p:spPr>
        <p:txBody>
          <a:bodyPr>
            <a:normAutofit/>
          </a:bodyPr>
          <a:lstStyle/>
          <a:p>
            <a:r>
              <a:rPr lang="en-US" sz="3200" dirty="0"/>
              <a:t>Parks &amp; Rec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8631C7C4-B811-4023-85A2-886FC92F66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F3BB5E-763F-BA43-A5BB-41E22074D9FC}" type="slidenum">
              <a:rPr lang="en-US" smtClean="0"/>
              <a:pPr/>
              <a:t>77</a:t>
            </a:fld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FBE99383-73FA-4803-EFE4-67B849C111C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29154" y="578603"/>
            <a:ext cx="2066718" cy="2668026"/>
          </a:xfrm>
          <a:prstGeom prst="rect">
            <a:avLst/>
          </a:prstGeom>
          <a:ln w="3175">
            <a:solidFill>
              <a:schemeClr val="bg2">
                <a:lumMod val="25000"/>
              </a:schemeClr>
            </a:solidFill>
          </a:ln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9E167627-F218-746B-0867-94AFFA9E2D8F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294690" y="84103"/>
            <a:ext cx="4136909" cy="2357134"/>
          </a:xfrm>
          <a:prstGeom prst="rect">
            <a:avLst/>
          </a:prstGeom>
          <a:ln>
            <a:solidFill>
              <a:schemeClr val="bg2">
                <a:lumMod val="10000"/>
              </a:schemeClr>
            </a:solidFill>
          </a:ln>
        </p:spPr>
      </p:pic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1C7A8293-1D88-400D-9DA8-F4867C2D95DE}"/>
              </a:ext>
            </a:extLst>
          </p:cNvPr>
          <p:cNvCxnSpPr>
            <a:cxnSpLocks/>
          </p:cNvCxnSpPr>
          <p:nvPr/>
        </p:nvCxnSpPr>
        <p:spPr>
          <a:xfrm flipV="1">
            <a:off x="5100562" y="1446370"/>
            <a:ext cx="3006984" cy="1839271"/>
          </a:xfrm>
          <a:prstGeom prst="line">
            <a:avLst/>
          </a:prstGeom>
          <a:ln w="76200">
            <a:solidFill>
              <a:srgbClr val="FF0000">
                <a:alpha val="50000"/>
              </a:srgbClr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8426EBF9-B166-C4A7-1C3B-20F0F477839D}"/>
              </a:ext>
            </a:extLst>
          </p:cNvPr>
          <p:cNvCxnSpPr>
            <a:cxnSpLocks/>
          </p:cNvCxnSpPr>
          <p:nvPr/>
        </p:nvCxnSpPr>
        <p:spPr>
          <a:xfrm flipV="1">
            <a:off x="6333641" y="134319"/>
            <a:ext cx="1524000" cy="204315"/>
          </a:xfrm>
          <a:prstGeom prst="line">
            <a:avLst/>
          </a:prstGeom>
          <a:ln w="76200">
            <a:solidFill>
              <a:srgbClr val="FF0000">
                <a:alpha val="50000"/>
              </a:srgbClr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6" name="Picture 15">
            <a:extLst>
              <a:ext uri="{FF2B5EF4-FFF2-40B4-BE49-F238E27FC236}">
                <a16:creationId xmlns:a16="http://schemas.microsoft.com/office/drawing/2014/main" id="{24DE786F-3EB1-6770-740E-8FD6E17309C4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47311" y="990600"/>
            <a:ext cx="7553003" cy="3282311"/>
          </a:xfrm>
          <a:prstGeom prst="rect">
            <a:avLst/>
          </a:prstGeom>
          <a:ln>
            <a:solidFill>
              <a:schemeClr val="bg2">
                <a:lumMod val="10000"/>
              </a:schemeClr>
            </a:solidFill>
          </a:ln>
        </p:spPr>
      </p:pic>
    </p:spTree>
    <p:extLst>
      <p:ext uri="{BB962C8B-B14F-4D97-AF65-F5344CB8AC3E}">
        <p14:creationId xmlns:p14="http://schemas.microsoft.com/office/powerpoint/2010/main" val="495870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8" name="Group 14">
            <a:extLst>
              <a:ext uri="{FF2B5EF4-FFF2-40B4-BE49-F238E27FC236}">
                <a16:creationId xmlns:a16="http://schemas.microsoft.com/office/drawing/2014/main" id="{4098A4C6-4FFB-4EF4-8317-8110224DBB6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0" y="-6350"/>
            <a:ext cx="9144001" cy="5149850"/>
            <a:chOff x="0" y="-8467"/>
            <a:chExt cx="12192000" cy="6866467"/>
          </a:xfrm>
        </p:grpSpPr>
        <p:cxnSp>
          <p:nvCxnSpPr>
            <p:cNvPr id="16" name="Straight Connector 15">
              <a:extLst>
                <a:ext uri="{FF2B5EF4-FFF2-40B4-BE49-F238E27FC236}">
                  <a16:creationId xmlns:a16="http://schemas.microsoft.com/office/drawing/2014/main" id="{4A415072-93F3-4FDA-96B8-7DFD2874C5D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" name="Straight Connector 16">
              <a:extLst>
                <a:ext uri="{FF2B5EF4-FFF2-40B4-BE49-F238E27FC236}">
                  <a16:creationId xmlns:a16="http://schemas.microsoft.com/office/drawing/2014/main" id="{D8C2D828-7FBF-4467-B527-793E0E978C2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8" name="Rectangle 23">
              <a:extLst>
                <a:ext uri="{FF2B5EF4-FFF2-40B4-BE49-F238E27FC236}">
                  <a16:creationId xmlns:a16="http://schemas.microsoft.com/office/drawing/2014/main" id="{B9D10F1D-AB99-42AD-8720-CDF3499591B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Rectangle 25">
              <a:extLst>
                <a:ext uri="{FF2B5EF4-FFF2-40B4-BE49-F238E27FC236}">
                  <a16:creationId xmlns:a16="http://schemas.microsoft.com/office/drawing/2014/main" id="{5BF01F05-8464-452A-A278-4A40757B657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Isosceles Triangle 19">
              <a:extLst>
                <a:ext uri="{FF2B5EF4-FFF2-40B4-BE49-F238E27FC236}">
                  <a16:creationId xmlns:a16="http://schemas.microsoft.com/office/drawing/2014/main" id="{FBCC0363-6CA5-4B64-A66F-47873255750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1" name="Rectangle 27">
              <a:extLst>
                <a:ext uri="{FF2B5EF4-FFF2-40B4-BE49-F238E27FC236}">
                  <a16:creationId xmlns:a16="http://schemas.microsoft.com/office/drawing/2014/main" id="{CBACBAB2-7577-4339-B610-7245E449D37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2" name="Rectangle 28">
              <a:extLst>
                <a:ext uri="{FF2B5EF4-FFF2-40B4-BE49-F238E27FC236}">
                  <a16:creationId xmlns:a16="http://schemas.microsoft.com/office/drawing/2014/main" id="{DFCB19D4-D4D4-4AFD-9ECC-A6D0E4AE215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9">
              <a:extLst>
                <a:ext uri="{FF2B5EF4-FFF2-40B4-BE49-F238E27FC236}">
                  <a16:creationId xmlns:a16="http://schemas.microsoft.com/office/drawing/2014/main" id="{3B32E423-85B7-4B28-B5C3-AB63224A467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>
              <a:extLst>
                <a:ext uri="{FF2B5EF4-FFF2-40B4-BE49-F238E27FC236}">
                  <a16:creationId xmlns:a16="http://schemas.microsoft.com/office/drawing/2014/main" id="{3DC38A14-94ED-496F-851A-CA6A988988FE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Isosceles Triangle 24">
              <a:extLst>
                <a:ext uri="{FF2B5EF4-FFF2-40B4-BE49-F238E27FC236}">
                  <a16:creationId xmlns:a16="http://schemas.microsoft.com/office/drawing/2014/main" id="{14E862E4-F307-4A50-A3A9-0A79FD36D08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pic>
        <p:nvPicPr>
          <p:cNvPr id="4" name="Picture 3" descr="A picture containing grass, outdoor, dark, megalith&#10;&#10;Description automatically generated">
            <a:extLst>
              <a:ext uri="{FF2B5EF4-FFF2-40B4-BE49-F238E27FC236}">
                <a16:creationId xmlns:a16="http://schemas.microsoft.com/office/drawing/2014/main" id="{59C321BC-9D8D-2BB7-A8F2-03DF3990016F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1996" r="40071"/>
          <a:stretch/>
        </p:blipFill>
        <p:spPr>
          <a:xfrm>
            <a:off x="20" y="10"/>
            <a:ext cx="3468567" cy="5143490"/>
          </a:xfrm>
          <a:custGeom>
            <a:avLst/>
            <a:gdLst/>
            <a:ahLst/>
            <a:cxnLst/>
            <a:rect l="l" t="t" r="r" b="b"/>
            <a:pathLst>
              <a:path w="4624782" h="6858000">
                <a:moveTo>
                  <a:pt x="4477562" y="0"/>
                </a:moveTo>
                <a:lnTo>
                  <a:pt x="4624782" y="0"/>
                </a:lnTo>
                <a:lnTo>
                  <a:pt x="4603092" y="143481"/>
                </a:lnTo>
                <a:lnTo>
                  <a:pt x="4606359" y="143481"/>
                </a:lnTo>
                <a:lnTo>
                  <a:pt x="3591352" y="6858000"/>
                </a:lnTo>
                <a:lnTo>
                  <a:pt x="3444132" y="6858000"/>
                </a:lnTo>
                <a:lnTo>
                  <a:pt x="3511707" y="6410974"/>
                </a:lnTo>
                <a:lnTo>
                  <a:pt x="3508439" y="6410974"/>
                </a:lnTo>
                <a:close/>
                <a:moveTo>
                  <a:pt x="3314520" y="0"/>
                </a:moveTo>
                <a:lnTo>
                  <a:pt x="4408672" y="0"/>
                </a:lnTo>
                <a:lnTo>
                  <a:pt x="4385984" y="151484"/>
                </a:lnTo>
                <a:lnTo>
                  <a:pt x="4388428" y="151484"/>
                </a:lnTo>
                <a:lnTo>
                  <a:pt x="3383996" y="6858000"/>
                </a:lnTo>
                <a:lnTo>
                  <a:pt x="2289844" y="6858000"/>
                </a:lnTo>
                <a:lnTo>
                  <a:pt x="2355596" y="6418977"/>
                </a:lnTo>
                <a:lnTo>
                  <a:pt x="2353153" y="6418977"/>
                </a:lnTo>
                <a:close/>
                <a:moveTo>
                  <a:pt x="0" y="0"/>
                </a:moveTo>
                <a:lnTo>
                  <a:pt x="3258670" y="0"/>
                </a:lnTo>
                <a:lnTo>
                  <a:pt x="3237238" y="143481"/>
                </a:lnTo>
                <a:lnTo>
                  <a:pt x="3239445" y="143481"/>
                </a:lnTo>
                <a:lnTo>
                  <a:pt x="2236498" y="6858000"/>
                </a:lnTo>
                <a:lnTo>
                  <a:pt x="0" y="6858000"/>
                </a:lnTo>
                <a:close/>
              </a:path>
            </a:pathLst>
          </a:custGeom>
        </p:spPr>
      </p:pic>
      <p:sp>
        <p:nvSpPr>
          <p:cNvPr id="49" name="Isosceles Triangle 30">
            <a:extLst>
              <a:ext uri="{FF2B5EF4-FFF2-40B4-BE49-F238E27FC236}">
                <a16:creationId xmlns:a16="http://schemas.microsoft.com/office/drawing/2014/main" id="{3B194AFE-2E08-400B-8FE7-5537AA81B95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631947" cy="4249615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10" name="Picture 9" descr="A picture containing sky, outdoor, grass&#10;&#10;Description automatically generated">
            <a:extLst>
              <a:ext uri="{FF2B5EF4-FFF2-40B4-BE49-F238E27FC236}">
                <a16:creationId xmlns:a16="http://schemas.microsoft.com/office/drawing/2014/main" id="{FDA4C587-BFD8-FF9E-2E52-FCA954D79B2F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1659" r="25512"/>
          <a:stretch/>
        </p:blipFill>
        <p:spPr>
          <a:xfrm>
            <a:off x="1677374" y="10"/>
            <a:ext cx="4830706" cy="5143490"/>
          </a:xfrm>
          <a:custGeom>
            <a:avLst/>
            <a:gdLst/>
            <a:ahLst/>
            <a:cxnLst/>
            <a:rect l="l" t="t" r="r" b="b"/>
            <a:pathLst>
              <a:path w="6440942" h="6858000">
                <a:moveTo>
                  <a:pt x="6390643" y="0"/>
                </a:moveTo>
                <a:lnTo>
                  <a:pt x="6440942" y="0"/>
                </a:lnTo>
                <a:lnTo>
                  <a:pt x="5482140" y="6418977"/>
                </a:lnTo>
                <a:lnTo>
                  <a:pt x="5484486" y="6418977"/>
                </a:lnTo>
                <a:lnTo>
                  <a:pt x="5418909" y="6858000"/>
                </a:lnTo>
                <a:lnTo>
                  <a:pt x="5358522" y="6858000"/>
                </a:lnTo>
                <a:lnTo>
                  <a:pt x="6372208" y="143945"/>
                </a:lnTo>
                <a:lnTo>
                  <a:pt x="6368910" y="143945"/>
                </a:lnTo>
                <a:close/>
                <a:moveTo>
                  <a:pt x="6185224" y="0"/>
                </a:moveTo>
                <a:lnTo>
                  <a:pt x="6193321" y="0"/>
                </a:lnTo>
                <a:lnTo>
                  <a:pt x="6243423" y="0"/>
                </a:lnTo>
                <a:lnTo>
                  <a:pt x="6248995" y="0"/>
                </a:lnTo>
                <a:lnTo>
                  <a:pt x="5246760" y="6674399"/>
                </a:lnTo>
                <a:lnTo>
                  <a:pt x="5241661" y="6674399"/>
                </a:lnTo>
                <a:lnTo>
                  <a:pt x="5214999" y="6851957"/>
                </a:lnTo>
                <a:lnTo>
                  <a:pt x="5212216" y="6851957"/>
                </a:lnTo>
                <a:lnTo>
                  <a:pt x="5211303" y="6858000"/>
                </a:lnTo>
                <a:lnTo>
                  <a:pt x="5161845" y="6858000"/>
                </a:lnTo>
                <a:lnTo>
                  <a:pt x="5162749" y="6851957"/>
                </a:lnTo>
                <a:lnTo>
                  <a:pt x="5159324" y="6851957"/>
                </a:lnTo>
                <a:lnTo>
                  <a:pt x="6051452" y="910818"/>
                </a:lnTo>
                <a:lnTo>
                  <a:pt x="6166234" y="143481"/>
                </a:lnTo>
                <a:lnTo>
                  <a:pt x="6163761" y="143481"/>
                </a:lnTo>
                <a:close/>
                <a:moveTo>
                  <a:pt x="5869533" y="0"/>
                </a:moveTo>
                <a:lnTo>
                  <a:pt x="6168085" y="0"/>
                </a:lnTo>
                <a:lnTo>
                  <a:pt x="5161910" y="6674399"/>
                </a:lnTo>
                <a:lnTo>
                  <a:pt x="5157027" y="6674399"/>
                </a:lnTo>
                <a:lnTo>
                  <a:pt x="5130260" y="6851957"/>
                </a:lnTo>
                <a:lnTo>
                  <a:pt x="4831708" y="6851957"/>
                </a:lnTo>
                <a:lnTo>
                  <a:pt x="5836972" y="183601"/>
                </a:lnTo>
                <a:lnTo>
                  <a:pt x="5841855" y="183601"/>
                </a:lnTo>
                <a:close/>
                <a:moveTo>
                  <a:pt x="5620335" y="0"/>
                </a:moveTo>
                <a:lnTo>
                  <a:pt x="5671964" y="0"/>
                </a:lnTo>
                <a:lnTo>
                  <a:pt x="4671461" y="6674399"/>
                </a:lnTo>
                <a:lnTo>
                  <a:pt x="4666266" y="6674399"/>
                </a:lnTo>
                <a:lnTo>
                  <a:pt x="4639650" y="6851957"/>
                </a:lnTo>
                <a:lnTo>
                  <a:pt x="4588021" y="6851957"/>
                </a:lnTo>
                <a:lnTo>
                  <a:pt x="5587618" y="183601"/>
                </a:lnTo>
                <a:lnTo>
                  <a:pt x="5592813" y="183601"/>
                </a:lnTo>
                <a:close/>
                <a:moveTo>
                  <a:pt x="2388284" y="0"/>
                </a:moveTo>
                <a:lnTo>
                  <a:pt x="5091072" y="0"/>
                </a:lnTo>
                <a:lnTo>
                  <a:pt x="4130960" y="6418513"/>
                </a:lnTo>
                <a:lnTo>
                  <a:pt x="4133433" y="6418513"/>
                </a:lnTo>
                <a:lnTo>
                  <a:pt x="4067693" y="6858000"/>
                </a:lnTo>
                <a:lnTo>
                  <a:pt x="1354854" y="6858000"/>
                </a:lnTo>
                <a:lnTo>
                  <a:pt x="2369861" y="143481"/>
                </a:lnTo>
                <a:lnTo>
                  <a:pt x="2366594" y="143481"/>
                </a:lnTo>
                <a:close/>
                <a:moveTo>
                  <a:pt x="2172174" y="0"/>
                </a:moveTo>
                <a:lnTo>
                  <a:pt x="2241063" y="0"/>
                </a:lnTo>
                <a:lnTo>
                  <a:pt x="1271941" y="6410974"/>
                </a:lnTo>
                <a:lnTo>
                  <a:pt x="1275209" y="6410974"/>
                </a:lnTo>
                <a:lnTo>
                  <a:pt x="1207634" y="6858000"/>
                </a:lnTo>
                <a:lnTo>
                  <a:pt x="1147498" y="6858000"/>
                </a:lnTo>
                <a:lnTo>
                  <a:pt x="2151929" y="151484"/>
                </a:lnTo>
                <a:lnTo>
                  <a:pt x="2149486" y="151484"/>
                </a:lnTo>
                <a:close/>
                <a:moveTo>
                  <a:pt x="1022172" y="0"/>
                </a:moveTo>
                <a:lnTo>
                  <a:pt x="1078022" y="0"/>
                </a:lnTo>
                <a:lnTo>
                  <a:pt x="116655" y="6418977"/>
                </a:lnTo>
                <a:lnTo>
                  <a:pt x="119098" y="6418977"/>
                </a:lnTo>
                <a:lnTo>
                  <a:pt x="53346" y="6858000"/>
                </a:lnTo>
                <a:lnTo>
                  <a:pt x="0" y="6858000"/>
                </a:lnTo>
                <a:lnTo>
                  <a:pt x="1002947" y="143481"/>
                </a:lnTo>
                <a:lnTo>
                  <a:pt x="1000740" y="143481"/>
                </a:lnTo>
                <a:close/>
              </a:path>
            </a:pathLst>
          </a:custGeom>
        </p:spPr>
      </p:pic>
      <p:pic>
        <p:nvPicPr>
          <p:cNvPr id="5" name="Picture 4" descr="A red car on a road by a body of water&#10;&#10;Description automatically generated with low confidence">
            <a:extLst>
              <a:ext uri="{FF2B5EF4-FFF2-40B4-BE49-F238E27FC236}">
                <a16:creationId xmlns:a16="http://schemas.microsoft.com/office/drawing/2014/main" id="{F2E7FAE3-ED0F-4096-8F2B-55D4AFB52439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26344" r="25363"/>
          <a:stretch/>
        </p:blipFill>
        <p:spPr>
          <a:xfrm>
            <a:off x="4728144" y="10"/>
            <a:ext cx="4415856" cy="5143490"/>
          </a:xfrm>
          <a:custGeom>
            <a:avLst/>
            <a:gdLst/>
            <a:ahLst/>
            <a:cxnLst/>
            <a:rect l="l" t="t" r="r" b="b"/>
            <a:pathLst>
              <a:path w="5887808" h="6858000">
                <a:moveTo>
                  <a:pt x="2373249" y="0"/>
                </a:moveTo>
                <a:lnTo>
                  <a:pt x="5887808" y="0"/>
                </a:lnTo>
                <a:lnTo>
                  <a:pt x="5887808" y="6858000"/>
                </a:lnTo>
                <a:lnTo>
                  <a:pt x="1351216" y="6858000"/>
                </a:lnTo>
                <a:lnTo>
                  <a:pt x="1416793" y="6418977"/>
                </a:lnTo>
                <a:lnTo>
                  <a:pt x="1414447" y="6418977"/>
                </a:lnTo>
                <a:close/>
                <a:moveTo>
                  <a:pt x="2181302" y="0"/>
                </a:moveTo>
                <a:lnTo>
                  <a:pt x="2322950" y="0"/>
                </a:lnTo>
                <a:lnTo>
                  <a:pt x="2301217" y="143945"/>
                </a:lnTo>
                <a:lnTo>
                  <a:pt x="2304515" y="143945"/>
                </a:lnTo>
                <a:lnTo>
                  <a:pt x="1290829" y="6858000"/>
                </a:lnTo>
                <a:lnTo>
                  <a:pt x="1146398" y="6858000"/>
                </a:lnTo>
                <a:lnTo>
                  <a:pt x="1173968" y="6674399"/>
                </a:lnTo>
                <a:lnTo>
                  <a:pt x="1179067" y="6674399"/>
                </a:lnTo>
                <a:close/>
                <a:moveTo>
                  <a:pt x="2100392" y="0"/>
                </a:moveTo>
                <a:lnTo>
                  <a:pt x="2117531" y="0"/>
                </a:lnTo>
                <a:lnTo>
                  <a:pt x="2096068" y="143481"/>
                </a:lnTo>
                <a:lnTo>
                  <a:pt x="2098541" y="143481"/>
                </a:lnTo>
                <a:lnTo>
                  <a:pt x="1983762" y="910803"/>
                </a:lnTo>
                <a:lnTo>
                  <a:pt x="1090724" y="6858000"/>
                </a:lnTo>
                <a:lnTo>
                  <a:pt x="1061656" y="6858000"/>
                </a:lnTo>
                <a:lnTo>
                  <a:pt x="1089334" y="6674399"/>
                </a:lnTo>
                <a:lnTo>
                  <a:pt x="1094217" y="6674399"/>
                </a:lnTo>
                <a:close/>
                <a:moveTo>
                  <a:pt x="1604271" y="0"/>
                </a:moveTo>
                <a:lnTo>
                  <a:pt x="1801840" y="0"/>
                </a:lnTo>
                <a:lnTo>
                  <a:pt x="1774162" y="183601"/>
                </a:lnTo>
                <a:lnTo>
                  <a:pt x="1769279" y="183601"/>
                </a:lnTo>
                <a:lnTo>
                  <a:pt x="763104" y="6858000"/>
                </a:lnTo>
                <a:lnTo>
                  <a:pt x="571051" y="6858000"/>
                </a:lnTo>
                <a:lnTo>
                  <a:pt x="598573" y="6674399"/>
                </a:lnTo>
                <a:lnTo>
                  <a:pt x="603768" y="6674399"/>
                </a:lnTo>
                <a:close/>
                <a:moveTo>
                  <a:pt x="1023380" y="0"/>
                </a:moveTo>
                <a:lnTo>
                  <a:pt x="1552642" y="0"/>
                </a:lnTo>
                <a:lnTo>
                  <a:pt x="1525120" y="183601"/>
                </a:lnTo>
                <a:lnTo>
                  <a:pt x="1519925" y="183601"/>
                </a:lnTo>
                <a:lnTo>
                  <a:pt x="519422" y="6858000"/>
                </a:lnTo>
                <a:lnTo>
                  <a:pt x="0" y="6858000"/>
                </a:lnTo>
                <a:lnTo>
                  <a:pt x="65740" y="6418513"/>
                </a:lnTo>
                <a:lnTo>
                  <a:pt x="63268" y="6418513"/>
                </a:lnTo>
                <a:close/>
              </a:path>
            </a:pathLst>
          </a:custGeom>
        </p:spPr>
      </p:pic>
      <p:sp>
        <p:nvSpPr>
          <p:cNvPr id="50" name="Freeform 52">
            <a:extLst>
              <a:ext uri="{FF2B5EF4-FFF2-40B4-BE49-F238E27FC236}">
                <a16:creationId xmlns:a16="http://schemas.microsoft.com/office/drawing/2014/main" id="{4D1DEF88-C8D9-43A9-B382-D02C0CEE89E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265486" y="2682363"/>
            <a:ext cx="6392235" cy="2461137"/>
          </a:xfrm>
          <a:custGeom>
            <a:avLst/>
            <a:gdLst>
              <a:gd name="connsiteX0" fmla="*/ 8516100 w 8522979"/>
              <a:gd name="connsiteY0" fmla="*/ 0 h 3281517"/>
              <a:gd name="connsiteX1" fmla="*/ 8522979 w 8522979"/>
              <a:gd name="connsiteY1" fmla="*/ 3281517 h 3281517"/>
              <a:gd name="connsiteX2" fmla="*/ 650153 w 8522979"/>
              <a:gd name="connsiteY2" fmla="*/ 3281517 h 3281517"/>
              <a:gd name="connsiteX3" fmla="*/ 0 w 8522979"/>
              <a:gd name="connsiteY3" fmla="*/ 3003752 h 3281517"/>
              <a:gd name="connsiteX4" fmla="*/ 879142 w 8522979"/>
              <a:gd name="connsiteY4" fmla="*/ 690551 h 328151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8522979" h="3281517">
                <a:moveTo>
                  <a:pt x="8516100" y="0"/>
                </a:moveTo>
                <a:lnTo>
                  <a:pt x="8522979" y="3281517"/>
                </a:lnTo>
                <a:lnTo>
                  <a:pt x="650153" y="3281517"/>
                </a:lnTo>
                <a:lnTo>
                  <a:pt x="0" y="3003752"/>
                </a:lnTo>
                <a:lnTo>
                  <a:pt x="879142" y="690551"/>
                </a:lnTo>
                <a:close/>
              </a:path>
            </a:pathLst>
          </a:custGeom>
          <a:solidFill>
            <a:srgbClr val="000000">
              <a:alpha val="83000"/>
            </a:srgb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51" name="Straight Connector 30">
            <a:extLst>
              <a:ext uri="{FF2B5EF4-FFF2-40B4-BE49-F238E27FC236}">
                <a16:creationId xmlns:a16="http://schemas.microsoft.com/office/drawing/2014/main" id="{BA6CF6CA-C627-459F-88B5-778E3BD953C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028259" y="0"/>
            <a:ext cx="914400" cy="5143500"/>
          </a:xfrm>
          <a:prstGeom prst="line">
            <a:avLst/>
          </a:prstGeom>
          <a:ln w="9525"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2" name="Straight Connector 32">
            <a:extLst>
              <a:ext uri="{FF2B5EF4-FFF2-40B4-BE49-F238E27FC236}">
                <a16:creationId xmlns:a16="http://schemas.microsoft.com/office/drawing/2014/main" id="{7F9E67BC-AB60-4EA6-A022-73FBCBC13D2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5568950" y="2761059"/>
            <a:ext cx="3572668" cy="2382441"/>
          </a:xfrm>
          <a:prstGeom prst="line">
            <a:avLst/>
          </a:prstGeom>
          <a:ln w="9525">
            <a:solidFill>
              <a:schemeClr val="bg1">
                <a:lumMod val="85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3" name="Rectangle 23">
            <a:extLst>
              <a:ext uri="{FF2B5EF4-FFF2-40B4-BE49-F238E27FC236}">
                <a16:creationId xmlns:a16="http://schemas.microsoft.com/office/drawing/2014/main" id="{4E0E3E66-0B91-4CC8-A31D-BE7DE570884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886107" y="-6350"/>
            <a:ext cx="2255511" cy="5149850"/>
          </a:xfrm>
          <a:custGeom>
            <a:avLst/>
            <a:gdLst/>
            <a:ahLst/>
            <a:cxnLst/>
            <a:rect l="l" t="t" r="r" b="b"/>
            <a:pathLst>
              <a:path w="3007349" h="6866467">
                <a:moveTo>
                  <a:pt x="2045532" y="0"/>
                </a:moveTo>
                <a:lnTo>
                  <a:pt x="3007349" y="0"/>
                </a:lnTo>
                <a:lnTo>
                  <a:pt x="3007349" y="6866467"/>
                </a:lnTo>
                <a:lnTo>
                  <a:pt x="0" y="6866467"/>
                </a:lnTo>
                <a:lnTo>
                  <a:pt x="2045532" y="0"/>
                </a:lnTo>
                <a:close/>
              </a:path>
            </a:pathLst>
          </a:custGeom>
          <a:solidFill>
            <a:schemeClr val="accent1">
              <a:alpha val="3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54" name="Rectangle 25">
            <a:extLst>
              <a:ext uri="{FF2B5EF4-FFF2-40B4-BE49-F238E27FC236}">
                <a16:creationId xmlns:a16="http://schemas.microsoft.com/office/drawing/2014/main" id="{FD6C9E6E-FAE4-44A2-AE2A-CBCA74C544D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202581" y="-6350"/>
            <a:ext cx="1941419" cy="5149850"/>
          </a:xfrm>
          <a:custGeom>
            <a:avLst/>
            <a:gdLst/>
            <a:ahLst/>
            <a:cxnLst/>
            <a:rect l="l" t="t" r="r" b="b"/>
            <a:pathLst>
              <a:path w="2573311" h="6866467">
                <a:moveTo>
                  <a:pt x="0" y="0"/>
                </a:moveTo>
                <a:lnTo>
                  <a:pt x="2573311" y="0"/>
                </a:lnTo>
                <a:lnTo>
                  <a:pt x="2573311" y="6866467"/>
                </a:lnTo>
                <a:lnTo>
                  <a:pt x="1202336" y="6866467"/>
                </a:lnTo>
                <a:lnTo>
                  <a:pt x="0" y="0"/>
                </a:lnTo>
                <a:close/>
              </a:path>
            </a:pathLst>
          </a:custGeom>
          <a:solidFill>
            <a:schemeClr val="accent1">
              <a:alpha val="2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55" name="Isosceles Triangle 24">
            <a:extLst>
              <a:ext uri="{FF2B5EF4-FFF2-40B4-BE49-F238E27FC236}">
                <a16:creationId xmlns:a16="http://schemas.microsoft.com/office/drawing/2014/main" id="{0C302BE4-1AD2-44F8-AD93-01ECCBF719C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699249" y="2286000"/>
            <a:ext cx="2444751" cy="2857500"/>
          </a:xfrm>
          <a:prstGeom prst="triangle">
            <a:avLst>
              <a:gd name="adj" fmla="val 100000"/>
            </a:avLst>
          </a:prstGeom>
          <a:solidFill>
            <a:schemeClr val="accent2">
              <a:alpha val="72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1964" y="4146232"/>
            <a:ext cx="5769900" cy="997258"/>
          </a:xfrm>
        </p:spPr>
        <p:txBody>
          <a:bodyPr vert="horz" lIns="91440" tIns="45720" rIns="91440" bIns="45720" rtlCol="0" anchor="b">
            <a:normAutofit/>
          </a:bodyPr>
          <a:lstStyle/>
          <a:p>
            <a:pPr defTabSz="457200">
              <a:lnSpc>
                <a:spcPct val="90000"/>
              </a:lnSpc>
            </a:pPr>
            <a:r>
              <a:rPr lang="en-US" sz="3300" dirty="0"/>
              <a:t>Gateway &amp; Branding Update</a:t>
            </a:r>
          </a:p>
        </p:txBody>
      </p:sp>
      <p:sp>
        <p:nvSpPr>
          <p:cNvPr id="56" name="Rectangle 27">
            <a:extLst>
              <a:ext uri="{FF2B5EF4-FFF2-40B4-BE49-F238E27FC236}">
                <a16:creationId xmlns:a16="http://schemas.microsoft.com/office/drawing/2014/main" id="{3691E4B2-0609-4611-A2BC-70223FF6AEC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000875" y="-6350"/>
            <a:ext cx="2140744" cy="5149850"/>
          </a:xfrm>
          <a:custGeom>
            <a:avLst/>
            <a:gdLst/>
            <a:ahLst/>
            <a:cxnLst/>
            <a:rect l="l" t="t" r="r" b="b"/>
            <a:pathLst>
              <a:path w="2858013" h="6866467">
                <a:moveTo>
                  <a:pt x="0" y="0"/>
                </a:moveTo>
                <a:lnTo>
                  <a:pt x="2858013" y="0"/>
                </a:lnTo>
                <a:lnTo>
                  <a:pt x="2858013" y="6866467"/>
                </a:lnTo>
                <a:lnTo>
                  <a:pt x="2473942" y="6866467"/>
                </a:lnTo>
                <a:lnTo>
                  <a:pt x="0" y="0"/>
                </a:lnTo>
                <a:close/>
              </a:path>
            </a:pathLst>
          </a:custGeom>
          <a:solidFill>
            <a:schemeClr val="accent2">
              <a:lumMod val="75000"/>
              <a:alpha val="47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57" name="Rectangle 28">
            <a:extLst>
              <a:ext uri="{FF2B5EF4-FFF2-40B4-BE49-F238E27FC236}">
                <a16:creationId xmlns:a16="http://schemas.microsoft.com/office/drawing/2014/main" id="{822BF89D-5FEA-4BF3-8F27-AB0E95333B5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8174047" y="-6350"/>
            <a:ext cx="967571" cy="5149850"/>
          </a:xfrm>
          <a:custGeom>
            <a:avLst/>
            <a:gdLst/>
            <a:ahLst/>
            <a:cxnLst/>
            <a:rect l="l" t="t" r="r" b="b"/>
            <a:pathLst>
              <a:path w="1290094" h="6858000">
                <a:moveTo>
                  <a:pt x="1019735" y="0"/>
                </a:moveTo>
                <a:lnTo>
                  <a:pt x="1290094" y="0"/>
                </a:lnTo>
                <a:lnTo>
                  <a:pt x="1290094" y="6858000"/>
                </a:lnTo>
                <a:lnTo>
                  <a:pt x="0" y="6858000"/>
                </a:lnTo>
                <a:lnTo>
                  <a:pt x="1019735" y="0"/>
                </a:lnTo>
                <a:close/>
              </a:path>
            </a:pathLst>
          </a:custGeom>
          <a:solidFill>
            <a:schemeClr val="accent1">
              <a:lumMod val="60000"/>
              <a:lumOff val="40000"/>
              <a:alpha val="7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58" name="Rectangle 29">
            <a:extLst>
              <a:ext uri="{FF2B5EF4-FFF2-40B4-BE49-F238E27FC236}">
                <a16:creationId xmlns:a16="http://schemas.microsoft.com/office/drawing/2014/main" id="{8B016FFE-7FF8-42DD-A762-7CFD295D591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8204249" y="-6350"/>
            <a:ext cx="937369" cy="5149850"/>
          </a:xfrm>
          <a:custGeom>
            <a:avLst/>
            <a:gdLst/>
            <a:ahLst/>
            <a:cxnLst/>
            <a:rect l="l" t="t" r="r" b="b"/>
            <a:pathLst>
              <a:path w="1249825" h="6858000">
                <a:moveTo>
                  <a:pt x="0" y="0"/>
                </a:moveTo>
                <a:lnTo>
                  <a:pt x="1249825" y="0"/>
                </a:lnTo>
                <a:lnTo>
                  <a:pt x="1249825" y="6858000"/>
                </a:lnTo>
                <a:lnTo>
                  <a:pt x="1109382" y="6858000"/>
                </a:lnTo>
                <a:lnTo>
                  <a:pt x="0" y="0"/>
                </a:lnTo>
                <a:close/>
              </a:path>
            </a:pathLst>
          </a:custGeom>
          <a:solidFill>
            <a:schemeClr val="accent1">
              <a:alpha val="6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47" name="Isosceles Triangle 29">
            <a:extLst>
              <a:ext uri="{FF2B5EF4-FFF2-40B4-BE49-F238E27FC236}">
                <a16:creationId xmlns:a16="http://schemas.microsoft.com/office/drawing/2014/main" id="{B48D2A43-65FA-4E27-A24D-487B069252F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778749" y="2692400"/>
            <a:ext cx="1362869" cy="2451100"/>
          </a:xfrm>
          <a:prstGeom prst="triangle">
            <a:avLst>
              <a:gd name="adj" fmla="val 100000"/>
            </a:avLst>
          </a:prstGeom>
          <a:solidFill>
            <a:schemeClr val="accent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1381216509"/>
      </p:ext>
    </p:extLst>
  </p:cSld>
  <p:clrMapOvr>
    <a:masterClrMapping/>
  </p:clrMapOvr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3" name="Group 62">
            <a:extLst>
              <a:ext uri="{FF2B5EF4-FFF2-40B4-BE49-F238E27FC236}">
                <a16:creationId xmlns:a16="http://schemas.microsoft.com/office/drawing/2014/main" id="{4098A4C6-4FFB-4EF4-8317-8110224DBB6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0" y="-6350"/>
            <a:ext cx="9144001" cy="5149850"/>
            <a:chOff x="0" y="-8467"/>
            <a:chExt cx="12192000" cy="6866467"/>
          </a:xfrm>
        </p:grpSpPr>
        <p:cxnSp>
          <p:nvCxnSpPr>
            <p:cNvPr id="64" name="Straight Connector 63">
              <a:extLst>
                <a:ext uri="{FF2B5EF4-FFF2-40B4-BE49-F238E27FC236}">
                  <a16:creationId xmlns:a16="http://schemas.microsoft.com/office/drawing/2014/main" id="{4A415072-93F3-4FDA-96B8-7DFD2874C5D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5" name="Straight Connector 64">
              <a:extLst>
                <a:ext uri="{FF2B5EF4-FFF2-40B4-BE49-F238E27FC236}">
                  <a16:creationId xmlns:a16="http://schemas.microsoft.com/office/drawing/2014/main" id="{D8C2D828-7FBF-4467-B527-793E0E978C2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66" name="Rectangle 23">
              <a:extLst>
                <a:ext uri="{FF2B5EF4-FFF2-40B4-BE49-F238E27FC236}">
                  <a16:creationId xmlns:a16="http://schemas.microsoft.com/office/drawing/2014/main" id="{B9D10F1D-AB99-42AD-8720-CDF3499591B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67" name="Rectangle 25">
              <a:extLst>
                <a:ext uri="{FF2B5EF4-FFF2-40B4-BE49-F238E27FC236}">
                  <a16:creationId xmlns:a16="http://schemas.microsoft.com/office/drawing/2014/main" id="{5BF01F05-8464-452A-A278-4A40757B657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68" name="Isosceles Triangle 67">
              <a:extLst>
                <a:ext uri="{FF2B5EF4-FFF2-40B4-BE49-F238E27FC236}">
                  <a16:creationId xmlns:a16="http://schemas.microsoft.com/office/drawing/2014/main" id="{FBCC0363-6CA5-4B64-A66F-47873255750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69" name="Rectangle 27">
              <a:extLst>
                <a:ext uri="{FF2B5EF4-FFF2-40B4-BE49-F238E27FC236}">
                  <a16:creationId xmlns:a16="http://schemas.microsoft.com/office/drawing/2014/main" id="{CBACBAB2-7577-4339-B610-7245E449D37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70" name="Rectangle 28">
              <a:extLst>
                <a:ext uri="{FF2B5EF4-FFF2-40B4-BE49-F238E27FC236}">
                  <a16:creationId xmlns:a16="http://schemas.microsoft.com/office/drawing/2014/main" id="{DFCB19D4-D4D4-4AFD-9ECC-A6D0E4AE215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71" name="Rectangle 29">
              <a:extLst>
                <a:ext uri="{FF2B5EF4-FFF2-40B4-BE49-F238E27FC236}">
                  <a16:creationId xmlns:a16="http://schemas.microsoft.com/office/drawing/2014/main" id="{3B32E423-85B7-4B28-B5C3-AB63224A467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72" name="Isosceles Triangle 71">
              <a:extLst>
                <a:ext uri="{FF2B5EF4-FFF2-40B4-BE49-F238E27FC236}">
                  <a16:creationId xmlns:a16="http://schemas.microsoft.com/office/drawing/2014/main" id="{3DC38A14-94ED-496F-851A-CA6A988988FE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73" name="Isosceles Triangle 72">
              <a:extLst>
                <a:ext uri="{FF2B5EF4-FFF2-40B4-BE49-F238E27FC236}">
                  <a16:creationId xmlns:a16="http://schemas.microsoft.com/office/drawing/2014/main" id="{14E862E4-F307-4A50-A3A9-0A79FD36D08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12698" y="-327189"/>
            <a:ext cx="6216026" cy="822488"/>
          </a:xfrm>
        </p:spPr>
        <p:txBody>
          <a:bodyPr vert="horz" lIns="91440" tIns="45720" rIns="91440" bIns="45720" rtlCol="0" anchor="b">
            <a:normAutofit/>
          </a:bodyPr>
          <a:lstStyle/>
          <a:p>
            <a:pPr defTabSz="457200"/>
            <a:r>
              <a:rPr lang="en-US" sz="2400" dirty="0"/>
              <a:t>Gateway &amp; Branding Update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19715F8F-621F-17A8-E32C-4CD6A4DD2B5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3432" y="449989"/>
            <a:ext cx="7856752" cy="435098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074690B6-92AE-AFBF-3549-6CF02E3B727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55024" y="3146811"/>
            <a:ext cx="4552176" cy="1888202"/>
          </a:xfrm>
          <a:prstGeom prst="rect">
            <a:avLst/>
          </a:prstGeom>
          <a:effectLst>
            <a:softEdge rad="101600"/>
          </a:effectLst>
        </p:spPr>
      </p:pic>
    </p:spTree>
    <p:extLst>
      <p:ext uri="{BB962C8B-B14F-4D97-AF65-F5344CB8AC3E}">
        <p14:creationId xmlns:p14="http://schemas.microsoft.com/office/powerpoint/2010/main" val="1115658322"/>
      </p:ext>
    </p:extLst>
  </p:cSld>
  <p:clrMapOvr>
    <a:masterClrMapping/>
  </p:clrMapOvr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256426" cy="990600"/>
          </a:xfrm>
        </p:spPr>
        <p:txBody>
          <a:bodyPr>
            <a:normAutofit/>
          </a:bodyPr>
          <a:lstStyle/>
          <a:p>
            <a:r>
              <a:rPr lang="en-US" sz="3200" dirty="0"/>
              <a:t>3D Modeling &amp; Visualization </a:t>
            </a:r>
          </a:p>
        </p:txBody>
      </p:sp>
      <p:pic>
        <p:nvPicPr>
          <p:cNvPr id="5" name="Picture 4" descr="Map&#10;&#10;Description automatically generated">
            <a:extLst>
              <a:ext uri="{FF2B5EF4-FFF2-40B4-BE49-F238E27FC236}">
                <a16:creationId xmlns:a16="http://schemas.microsoft.com/office/drawing/2014/main" id="{46FC240E-BA87-0046-A588-F1A7BF90C695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3069" t="14458" r="13562" b="16005"/>
          <a:stretch/>
        </p:blipFill>
        <p:spPr>
          <a:xfrm>
            <a:off x="184513" y="568816"/>
            <a:ext cx="8790752" cy="4124430"/>
          </a:xfrm>
          <a:prstGeom prst="rect">
            <a:avLst/>
          </a:prstGeom>
          <a:effectLst>
            <a:softEdge rad="76200"/>
          </a:effectLst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18341B5D-9489-0667-42A4-659E52CC990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471312" y="2938866"/>
            <a:ext cx="5644534" cy="21829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6278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256426" cy="990600"/>
          </a:xfrm>
        </p:spPr>
        <p:txBody>
          <a:bodyPr>
            <a:normAutofit/>
          </a:bodyPr>
          <a:lstStyle/>
          <a:p>
            <a:r>
              <a:rPr lang="en-US" sz="3200" dirty="0"/>
              <a:t>Roadway Update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30956D2B-CE8D-8B17-DDF5-FABCD3F85E1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4951" y="588742"/>
            <a:ext cx="6567084" cy="26165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3981598"/>
      </p:ext>
    </p:extLst>
  </p:cSld>
  <p:clrMapOvr>
    <a:masterClrMapping/>
  </p:clrMapOvr>
</p:sld>
</file>

<file path=ppt/slides/slide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256426" cy="990600"/>
          </a:xfrm>
        </p:spPr>
        <p:txBody>
          <a:bodyPr>
            <a:normAutofit/>
          </a:bodyPr>
          <a:lstStyle/>
          <a:p>
            <a:r>
              <a:rPr lang="en-US" sz="3200" dirty="0"/>
              <a:t>Roadway Update</a:t>
            </a:r>
          </a:p>
        </p:txBody>
      </p:sp>
      <p:pic>
        <p:nvPicPr>
          <p:cNvPr id="4" name="Picture 3" descr="A picture containing nature&#10;&#10;Description automatically generated">
            <a:extLst>
              <a:ext uri="{FF2B5EF4-FFF2-40B4-BE49-F238E27FC236}">
                <a16:creationId xmlns:a16="http://schemas.microsoft.com/office/drawing/2014/main" id="{527D2E0D-D856-3C21-55F4-67920E60518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rot="5400000">
            <a:off x="-258306" y="975747"/>
            <a:ext cx="3140989" cy="2355742"/>
          </a:xfrm>
          <a:prstGeom prst="rect">
            <a:avLst/>
          </a:prstGeom>
        </p:spPr>
      </p:pic>
      <p:pic>
        <p:nvPicPr>
          <p:cNvPr id="6" name="Picture 5" descr="A picture containing sky, outdoor, ground, road&#10;&#10;Description automatically generated">
            <a:extLst>
              <a:ext uri="{FF2B5EF4-FFF2-40B4-BE49-F238E27FC236}">
                <a16:creationId xmlns:a16="http://schemas.microsoft.com/office/drawing/2014/main" id="{E185D40D-7918-5E2D-53EF-55EB1B492F3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54650" y="198511"/>
            <a:ext cx="5218868" cy="2938223"/>
          </a:xfrm>
          <a:prstGeom prst="rect">
            <a:avLst/>
          </a:prstGeom>
        </p:spPr>
      </p:pic>
      <p:pic>
        <p:nvPicPr>
          <p:cNvPr id="8" name="Picture 7" descr="A picture containing ground, outdoor, way, dirt&#10;&#10;Description automatically generated">
            <a:extLst>
              <a:ext uri="{FF2B5EF4-FFF2-40B4-BE49-F238E27FC236}">
                <a16:creationId xmlns:a16="http://schemas.microsoft.com/office/drawing/2014/main" id="{DB06B4D0-7439-5093-D83F-ABC175F59398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t="20850"/>
          <a:stretch/>
        </p:blipFill>
        <p:spPr>
          <a:xfrm>
            <a:off x="1854073" y="2629546"/>
            <a:ext cx="5318395" cy="23699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06965230"/>
      </p:ext>
    </p:extLst>
  </p:cSld>
  <p:clrMapOvr>
    <a:masterClrMapping/>
  </p:clrMapOvr>
</p:sld>
</file>

<file path=ppt/slides/slide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256426" cy="990600"/>
          </a:xfrm>
        </p:spPr>
        <p:txBody>
          <a:bodyPr>
            <a:normAutofit/>
          </a:bodyPr>
          <a:lstStyle/>
          <a:p>
            <a:r>
              <a:rPr lang="en-US" sz="3200" dirty="0"/>
              <a:t>Roadway Update – Future Improvements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A0E86768-B66D-AC8E-A18B-30C84EC5174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07139" y="495300"/>
            <a:ext cx="6643491" cy="45885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10390275"/>
      </p:ext>
    </p:extLst>
  </p:cSld>
  <p:clrMapOvr>
    <a:masterClrMapping/>
  </p:clrMapOvr>
</p:sld>
</file>

<file path=ppt/slides/slide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256426" cy="990600"/>
          </a:xfrm>
        </p:spPr>
        <p:txBody>
          <a:bodyPr>
            <a:normAutofit/>
          </a:bodyPr>
          <a:lstStyle/>
          <a:p>
            <a:r>
              <a:rPr lang="en-US" sz="3200" dirty="0"/>
              <a:t>Roadway Update – Happy Canyon Interchange 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AA9E1FD1-C107-F9AF-F2AC-D7B557E81D38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9781" t="4228" r="8451" b="9600"/>
          <a:stretch/>
        </p:blipFill>
        <p:spPr>
          <a:xfrm>
            <a:off x="1223954" y="548177"/>
            <a:ext cx="6354718" cy="4545600"/>
          </a:xfrm>
          <a:prstGeom prst="rect">
            <a:avLst/>
          </a:prstGeom>
          <a:effectLst>
            <a:softEdge rad="114300"/>
          </a:effectLst>
        </p:spPr>
      </p:pic>
    </p:spTree>
    <p:extLst>
      <p:ext uri="{BB962C8B-B14F-4D97-AF65-F5344CB8AC3E}">
        <p14:creationId xmlns:p14="http://schemas.microsoft.com/office/powerpoint/2010/main" val="3701981011"/>
      </p:ext>
    </p:extLst>
  </p:cSld>
  <p:clrMapOvr>
    <a:masterClrMapping/>
  </p:clrMapOvr>
</p:sld>
</file>

<file path=ppt/slides/slide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7" name="Group 46">
            <a:extLst>
              <a:ext uri="{FF2B5EF4-FFF2-40B4-BE49-F238E27FC236}">
                <a16:creationId xmlns:a16="http://schemas.microsoft.com/office/drawing/2014/main" id="{5EA39187-0197-4C1D-BE4A-06B353C7B21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0" y="-6350"/>
            <a:ext cx="9144001" cy="5149850"/>
            <a:chOff x="0" y="-8467"/>
            <a:chExt cx="12192000" cy="6866467"/>
          </a:xfrm>
        </p:grpSpPr>
        <p:cxnSp>
          <p:nvCxnSpPr>
            <p:cNvPr id="48" name="Straight Connector 47">
              <a:extLst>
                <a:ext uri="{FF2B5EF4-FFF2-40B4-BE49-F238E27FC236}">
                  <a16:creationId xmlns:a16="http://schemas.microsoft.com/office/drawing/2014/main" id="{9E0FD730-D6BC-440A-89CF-7AA0C22C2F2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9" name="Straight Connector 48">
              <a:extLst>
                <a:ext uri="{FF2B5EF4-FFF2-40B4-BE49-F238E27FC236}">
                  <a16:creationId xmlns:a16="http://schemas.microsoft.com/office/drawing/2014/main" id="{31382DE6-64CB-4577-89E8-47941290A9D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50" name="Rectangle 23">
              <a:extLst>
                <a:ext uri="{FF2B5EF4-FFF2-40B4-BE49-F238E27FC236}">
                  <a16:creationId xmlns:a16="http://schemas.microsoft.com/office/drawing/2014/main" id="{3ABD17EF-A676-4770-A8C8-E83BA023000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1" name="Rectangle 25">
              <a:extLst>
                <a:ext uri="{FF2B5EF4-FFF2-40B4-BE49-F238E27FC236}">
                  <a16:creationId xmlns:a16="http://schemas.microsoft.com/office/drawing/2014/main" id="{380D4582-A9DE-4A6E-8537-EFC4F860C3B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2" name="Isosceles Triangle 51">
              <a:extLst>
                <a:ext uri="{FF2B5EF4-FFF2-40B4-BE49-F238E27FC236}">
                  <a16:creationId xmlns:a16="http://schemas.microsoft.com/office/drawing/2014/main" id="{D66B8CF3-0959-4E8D-8F3A-AF62F21D999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3" name="Rectangle 27">
              <a:extLst>
                <a:ext uri="{FF2B5EF4-FFF2-40B4-BE49-F238E27FC236}">
                  <a16:creationId xmlns:a16="http://schemas.microsoft.com/office/drawing/2014/main" id="{97D4D559-2783-4E84-BB73-7F51D023575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4" name="Rectangle 28">
              <a:extLst>
                <a:ext uri="{FF2B5EF4-FFF2-40B4-BE49-F238E27FC236}">
                  <a16:creationId xmlns:a16="http://schemas.microsoft.com/office/drawing/2014/main" id="{8834FE36-E841-40B5-9465-1CFC99ED556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5" name="Rectangle 29">
              <a:extLst>
                <a:ext uri="{FF2B5EF4-FFF2-40B4-BE49-F238E27FC236}">
                  <a16:creationId xmlns:a16="http://schemas.microsoft.com/office/drawing/2014/main" id="{1A4197A1-AE79-4DC1-9E3A-845B40BA80B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6" name="Isosceles Triangle 55">
              <a:extLst>
                <a:ext uri="{FF2B5EF4-FFF2-40B4-BE49-F238E27FC236}">
                  <a16:creationId xmlns:a16="http://schemas.microsoft.com/office/drawing/2014/main" id="{326F6688-CBD0-42EE-9B90-25100FE893C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57" name="Isosceles Triangle 56">
              <a:extLst>
                <a:ext uri="{FF2B5EF4-FFF2-40B4-BE49-F238E27FC236}">
                  <a16:creationId xmlns:a16="http://schemas.microsoft.com/office/drawing/2014/main" id="{EF23F9BB-FC2E-48BA-8E63-A4436C28DA8A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pic>
        <p:nvPicPr>
          <p:cNvPr id="5" name="Picture 4" descr="Graphical user interface&#10;&#10;Description automatically generated">
            <a:extLst>
              <a:ext uri="{FF2B5EF4-FFF2-40B4-BE49-F238E27FC236}">
                <a16:creationId xmlns:a16="http://schemas.microsoft.com/office/drawing/2014/main" id="{DC06F1B2-1D55-14B6-BFB0-EC29ECA7E48E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14000" b="2"/>
          <a:stretch/>
        </p:blipFill>
        <p:spPr>
          <a:xfrm>
            <a:off x="20" y="10"/>
            <a:ext cx="4423481" cy="5143490"/>
          </a:xfrm>
          <a:custGeom>
            <a:avLst/>
            <a:gdLst/>
            <a:ahLst/>
            <a:cxnLst/>
            <a:rect l="l" t="t" r="r" b="b"/>
            <a:pathLst>
              <a:path w="5898002" h="6858000">
                <a:moveTo>
                  <a:pt x="0" y="0"/>
                </a:moveTo>
                <a:lnTo>
                  <a:pt x="5898002" y="0"/>
                </a:lnTo>
                <a:lnTo>
                  <a:pt x="4873624" y="6858000"/>
                </a:lnTo>
                <a:lnTo>
                  <a:pt x="0" y="6858000"/>
                </a:lnTo>
                <a:close/>
              </a:path>
            </a:pathLst>
          </a:custGeom>
        </p:spPr>
      </p:pic>
      <p:sp>
        <p:nvSpPr>
          <p:cNvPr id="59" name="Isosceles Triangle 30">
            <a:extLst>
              <a:ext uri="{FF2B5EF4-FFF2-40B4-BE49-F238E27FC236}">
                <a16:creationId xmlns:a16="http://schemas.microsoft.com/office/drawing/2014/main" id="{2F9F6FEB-DD01-4F04-A465-6BB9A3560C8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0" y="0"/>
            <a:ext cx="631947" cy="4249615"/>
          </a:xfrm>
          <a:prstGeom prst="triangle">
            <a:avLst>
              <a:gd name="adj" fmla="val 100000"/>
            </a:avLst>
          </a:prstGeom>
          <a:solidFill>
            <a:schemeClr val="accent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23" name="Picture 22">
            <a:extLst>
              <a:ext uri="{FF2B5EF4-FFF2-40B4-BE49-F238E27FC236}">
                <a16:creationId xmlns:a16="http://schemas.microsoft.com/office/drawing/2014/main" id="{7195F4B8-ED25-83BA-0217-55AB8E1C222D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1260" t="10446" r="20363" b="-1"/>
          <a:stretch/>
        </p:blipFill>
        <p:spPr>
          <a:xfrm>
            <a:off x="3657414" y="339903"/>
            <a:ext cx="5484204" cy="4606225"/>
          </a:xfrm>
          <a:custGeom>
            <a:avLst/>
            <a:gdLst/>
            <a:ahLst/>
            <a:cxnLst/>
            <a:rect l="l" t="t" r="r" b="b"/>
            <a:pathLst>
              <a:path w="7312272" h="6858000">
                <a:moveTo>
                  <a:pt x="1024379" y="0"/>
                </a:moveTo>
                <a:lnTo>
                  <a:pt x="7312272" y="0"/>
                </a:lnTo>
                <a:lnTo>
                  <a:pt x="7312272" y="6858000"/>
                </a:lnTo>
                <a:lnTo>
                  <a:pt x="0" y="6858000"/>
                </a:lnTo>
                <a:close/>
              </a:path>
            </a:pathLst>
          </a:custGeom>
        </p:spPr>
      </p:pic>
      <p:sp>
        <p:nvSpPr>
          <p:cNvPr id="61" name="Freeform 52">
            <a:extLst>
              <a:ext uri="{FF2B5EF4-FFF2-40B4-BE49-F238E27FC236}">
                <a16:creationId xmlns:a16="http://schemas.microsoft.com/office/drawing/2014/main" id="{3A459D44-E95C-4AB2-9D79-7C182560C4A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265486" y="2682363"/>
            <a:ext cx="6392235" cy="2461137"/>
          </a:xfrm>
          <a:custGeom>
            <a:avLst/>
            <a:gdLst>
              <a:gd name="connsiteX0" fmla="*/ 8516100 w 8522979"/>
              <a:gd name="connsiteY0" fmla="*/ 0 h 3281517"/>
              <a:gd name="connsiteX1" fmla="*/ 8522979 w 8522979"/>
              <a:gd name="connsiteY1" fmla="*/ 3281517 h 3281517"/>
              <a:gd name="connsiteX2" fmla="*/ 650153 w 8522979"/>
              <a:gd name="connsiteY2" fmla="*/ 3281517 h 3281517"/>
              <a:gd name="connsiteX3" fmla="*/ 0 w 8522979"/>
              <a:gd name="connsiteY3" fmla="*/ 3003752 h 3281517"/>
              <a:gd name="connsiteX4" fmla="*/ 879142 w 8522979"/>
              <a:gd name="connsiteY4" fmla="*/ 690551 h 328151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8522979" h="3281517">
                <a:moveTo>
                  <a:pt x="8516100" y="0"/>
                </a:moveTo>
                <a:lnTo>
                  <a:pt x="8522979" y="3281517"/>
                </a:lnTo>
                <a:lnTo>
                  <a:pt x="650153" y="3281517"/>
                </a:lnTo>
                <a:lnTo>
                  <a:pt x="0" y="3003752"/>
                </a:lnTo>
                <a:lnTo>
                  <a:pt x="879142" y="690551"/>
                </a:lnTo>
                <a:close/>
              </a:path>
            </a:pathLst>
          </a:custGeom>
          <a:solidFill>
            <a:srgbClr val="000000">
              <a:alpha val="73000"/>
            </a:srgb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63" name="Straight Connector 62">
            <a:extLst>
              <a:ext uri="{FF2B5EF4-FFF2-40B4-BE49-F238E27FC236}">
                <a16:creationId xmlns:a16="http://schemas.microsoft.com/office/drawing/2014/main" id="{2F37062B-29B9-48EA-B20D-914634A68B5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028259" y="0"/>
            <a:ext cx="914400" cy="5143500"/>
          </a:xfrm>
          <a:prstGeom prst="line">
            <a:avLst/>
          </a:prstGeom>
          <a:ln w="9525">
            <a:solidFill>
              <a:schemeClr val="bg1">
                <a:lumMod val="75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65" name="Straight Connector 64">
            <a:extLst>
              <a:ext uri="{FF2B5EF4-FFF2-40B4-BE49-F238E27FC236}">
                <a16:creationId xmlns:a16="http://schemas.microsoft.com/office/drawing/2014/main" id="{678411DE-368F-4426-8868-B6EEB07F72E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5568950" y="2761059"/>
            <a:ext cx="3572668" cy="2382441"/>
          </a:xfrm>
          <a:prstGeom prst="line">
            <a:avLst/>
          </a:prstGeom>
          <a:ln w="9525">
            <a:solidFill>
              <a:schemeClr val="bg1">
                <a:lumMod val="85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7" name="Rectangle 23">
            <a:extLst>
              <a:ext uri="{FF2B5EF4-FFF2-40B4-BE49-F238E27FC236}">
                <a16:creationId xmlns:a16="http://schemas.microsoft.com/office/drawing/2014/main" id="{6D3E764F-DD76-4E74-8C36-7CEE8231EB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886107" y="-6350"/>
            <a:ext cx="2255511" cy="5149850"/>
          </a:xfrm>
          <a:custGeom>
            <a:avLst/>
            <a:gdLst/>
            <a:ahLst/>
            <a:cxnLst/>
            <a:rect l="l" t="t" r="r" b="b"/>
            <a:pathLst>
              <a:path w="3007349" h="6866467">
                <a:moveTo>
                  <a:pt x="2045532" y="0"/>
                </a:moveTo>
                <a:lnTo>
                  <a:pt x="3007349" y="0"/>
                </a:lnTo>
                <a:lnTo>
                  <a:pt x="3007349" y="6866467"/>
                </a:lnTo>
                <a:lnTo>
                  <a:pt x="0" y="6866467"/>
                </a:lnTo>
                <a:lnTo>
                  <a:pt x="2045532" y="0"/>
                </a:lnTo>
                <a:close/>
              </a:path>
            </a:pathLst>
          </a:custGeom>
          <a:solidFill>
            <a:schemeClr val="accent1">
              <a:alpha val="3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9" name="Rectangle 25">
            <a:extLst>
              <a:ext uri="{FF2B5EF4-FFF2-40B4-BE49-F238E27FC236}">
                <a16:creationId xmlns:a16="http://schemas.microsoft.com/office/drawing/2014/main" id="{087944EB-94D5-45B3-801D-DCE3F5264AF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202581" y="-6350"/>
            <a:ext cx="1941419" cy="5149850"/>
          </a:xfrm>
          <a:custGeom>
            <a:avLst/>
            <a:gdLst/>
            <a:ahLst/>
            <a:cxnLst/>
            <a:rect l="l" t="t" r="r" b="b"/>
            <a:pathLst>
              <a:path w="2573311" h="6866467">
                <a:moveTo>
                  <a:pt x="0" y="0"/>
                </a:moveTo>
                <a:lnTo>
                  <a:pt x="2573311" y="0"/>
                </a:lnTo>
                <a:lnTo>
                  <a:pt x="2573311" y="6866467"/>
                </a:lnTo>
                <a:lnTo>
                  <a:pt x="1202336" y="6866467"/>
                </a:lnTo>
                <a:lnTo>
                  <a:pt x="0" y="0"/>
                </a:lnTo>
                <a:close/>
              </a:path>
            </a:pathLst>
          </a:custGeom>
          <a:solidFill>
            <a:schemeClr val="accent1">
              <a:alpha val="2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71" name="Isosceles Triangle 24">
            <a:extLst>
              <a:ext uri="{FF2B5EF4-FFF2-40B4-BE49-F238E27FC236}">
                <a16:creationId xmlns:a16="http://schemas.microsoft.com/office/drawing/2014/main" id="{E6C6DF53-20EC-4B92-9ADE-C0B7B4056B1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699249" y="2286000"/>
            <a:ext cx="2444751" cy="2857500"/>
          </a:xfrm>
          <a:prstGeom prst="triangle">
            <a:avLst>
              <a:gd name="adj" fmla="val 100000"/>
            </a:avLst>
          </a:prstGeom>
          <a:solidFill>
            <a:schemeClr val="accent2">
              <a:alpha val="72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69300" y="3200873"/>
            <a:ext cx="3886201" cy="997258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r" defTabSz="457200"/>
            <a:r>
              <a:rPr lang="en-US" sz="3300"/>
              <a:t>ULDC/2021 IBC </a:t>
            </a:r>
          </a:p>
        </p:txBody>
      </p:sp>
      <p:sp>
        <p:nvSpPr>
          <p:cNvPr id="73" name="Rectangle 27">
            <a:extLst>
              <a:ext uri="{FF2B5EF4-FFF2-40B4-BE49-F238E27FC236}">
                <a16:creationId xmlns:a16="http://schemas.microsoft.com/office/drawing/2014/main" id="{5AA3CC08-5871-4D9C-8C6A-A90142CB0B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000875" y="-6350"/>
            <a:ext cx="2140744" cy="5149850"/>
          </a:xfrm>
          <a:custGeom>
            <a:avLst/>
            <a:gdLst/>
            <a:ahLst/>
            <a:cxnLst/>
            <a:rect l="l" t="t" r="r" b="b"/>
            <a:pathLst>
              <a:path w="2858013" h="6866467">
                <a:moveTo>
                  <a:pt x="0" y="0"/>
                </a:moveTo>
                <a:lnTo>
                  <a:pt x="2858013" y="0"/>
                </a:lnTo>
                <a:lnTo>
                  <a:pt x="2858013" y="6866467"/>
                </a:lnTo>
                <a:lnTo>
                  <a:pt x="2473942" y="6866467"/>
                </a:lnTo>
                <a:lnTo>
                  <a:pt x="0" y="0"/>
                </a:lnTo>
                <a:close/>
              </a:path>
            </a:pathLst>
          </a:custGeom>
          <a:solidFill>
            <a:schemeClr val="accent2">
              <a:lumMod val="75000"/>
              <a:alpha val="47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75" name="Rectangle 28">
            <a:extLst>
              <a:ext uri="{FF2B5EF4-FFF2-40B4-BE49-F238E27FC236}">
                <a16:creationId xmlns:a16="http://schemas.microsoft.com/office/drawing/2014/main" id="{2872F700-90BF-4EFD-9F34-06E9EFB2771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8174047" y="-6350"/>
            <a:ext cx="967571" cy="5149850"/>
          </a:xfrm>
          <a:custGeom>
            <a:avLst/>
            <a:gdLst/>
            <a:ahLst/>
            <a:cxnLst/>
            <a:rect l="l" t="t" r="r" b="b"/>
            <a:pathLst>
              <a:path w="1290094" h="6858000">
                <a:moveTo>
                  <a:pt x="1019735" y="0"/>
                </a:moveTo>
                <a:lnTo>
                  <a:pt x="1290094" y="0"/>
                </a:lnTo>
                <a:lnTo>
                  <a:pt x="1290094" y="6858000"/>
                </a:lnTo>
                <a:lnTo>
                  <a:pt x="0" y="6858000"/>
                </a:lnTo>
                <a:lnTo>
                  <a:pt x="1019735" y="0"/>
                </a:lnTo>
                <a:close/>
              </a:path>
            </a:pathLst>
          </a:custGeom>
          <a:solidFill>
            <a:schemeClr val="accent1">
              <a:lumMod val="60000"/>
              <a:lumOff val="40000"/>
              <a:alpha val="7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77" name="Rectangle 29">
            <a:extLst>
              <a:ext uri="{FF2B5EF4-FFF2-40B4-BE49-F238E27FC236}">
                <a16:creationId xmlns:a16="http://schemas.microsoft.com/office/drawing/2014/main" id="{F863767A-3540-4676-A852-0E8A7A2EEAD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8204249" y="-6350"/>
            <a:ext cx="937369" cy="5149850"/>
          </a:xfrm>
          <a:custGeom>
            <a:avLst/>
            <a:gdLst/>
            <a:ahLst/>
            <a:cxnLst/>
            <a:rect l="l" t="t" r="r" b="b"/>
            <a:pathLst>
              <a:path w="1249825" h="6858000">
                <a:moveTo>
                  <a:pt x="0" y="0"/>
                </a:moveTo>
                <a:lnTo>
                  <a:pt x="1249825" y="0"/>
                </a:lnTo>
                <a:lnTo>
                  <a:pt x="1249825" y="6858000"/>
                </a:lnTo>
                <a:lnTo>
                  <a:pt x="1109382" y="6858000"/>
                </a:lnTo>
                <a:lnTo>
                  <a:pt x="0" y="0"/>
                </a:lnTo>
                <a:close/>
              </a:path>
            </a:pathLst>
          </a:custGeom>
          <a:solidFill>
            <a:schemeClr val="accent1">
              <a:alpha val="6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79" name="Isosceles Triangle 29">
            <a:extLst>
              <a:ext uri="{FF2B5EF4-FFF2-40B4-BE49-F238E27FC236}">
                <a16:creationId xmlns:a16="http://schemas.microsoft.com/office/drawing/2014/main" id="{10D8237D-B0CE-41F6-B238-F6F84B855B6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778749" y="2692400"/>
            <a:ext cx="1362869" cy="2451100"/>
          </a:xfrm>
          <a:prstGeom prst="triangle">
            <a:avLst>
              <a:gd name="adj" fmla="val 100000"/>
            </a:avLst>
          </a:prstGeom>
          <a:solidFill>
            <a:schemeClr val="accent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4088519099"/>
      </p:ext>
    </p:extLst>
  </p:cSld>
  <p:clrMapOvr>
    <a:masterClrMapping/>
  </p:clrMapOvr>
</p:sld>
</file>

<file path=ppt/slides/slide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2ACC2068-DEA9-45B8-804C-8E6E3A94AC9B" descr="B07F508D-1AE9-4F4C-9970-CB2A313586A3@lan">
            <a:extLst>
              <a:ext uri="{FF2B5EF4-FFF2-40B4-BE49-F238E27FC236}">
                <a16:creationId xmlns:a16="http://schemas.microsoft.com/office/drawing/2014/main" id="{4D8790E4-EB07-5356-2A7F-30DD13A14A8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158"/>
          <a:stretch/>
        </p:blipFill>
        <p:spPr bwMode="auto">
          <a:xfrm>
            <a:off x="7046958" y="495300"/>
            <a:ext cx="1885736" cy="319003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256426" cy="990600"/>
          </a:xfrm>
        </p:spPr>
        <p:txBody>
          <a:bodyPr>
            <a:normAutofit/>
          </a:bodyPr>
          <a:lstStyle/>
          <a:p>
            <a:r>
              <a:rPr lang="en-US" sz="3200" dirty="0"/>
              <a:t>City Events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170D777B-4AAB-4C88-131D-3D7DC36B826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84254" y="2939194"/>
            <a:ext cx="1658256" cy="1664352"/>
          </a:xfrm>
          <a:prstGeom prst="rect">
            <a:avLst/>
          </a:prstGeom>
        </p:spPr>
      </p:pic>
      <p:pic>
        <p:nvPicPr>
          <p:cNvPr id="6" name="Picture 5" descr="A person in a garment in front of a crowd&#10;&#10;Description automatically generated with low confidence">
            <a:extLst>
              <a:ext uri="{FF2B5EF4-FFF2-40B4-BE49-F238E27FC236}">
                <a16:creationId xmlns:a16="http://schemas.microsoft.com/office/drawing/2014/main" id="{DF0F12C6-65C4-8344-AE9E-FD431D69451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520845" y="1702536"/>
            <a:ext cx="4785049" cy="3190033"/>
          </a:xfrm>
          <a:prstGeom prst="rect">
            <a:avLst/>
          </a:prstGeom>
        </p:spPr>
      </p:pic>
      <p:pic>
        <p:nvPicPr>
          <p:cNvPr id="8" name="F83AB93B-93DE-4DBE-8D55-9C0DA2D09A30" descr="82D3BE90-989B-4ABF-A4FD-EB84D88C3182@lan">
            <a:extLst>
              <a:ext uri="{FF2B5EF4-FFF2-40B4-BE49-F238E27FC236}">
                <a16:creationId xmlns:a16="http://schemas.microsoft.com/office/drawing/2014/main" id="{6B226F71-D2E0-0A86-7207-83F4A943415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86394" y="0"/>
            <a:ext cx="1041805" cy="15592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C4C129C8-0242-438A-A1DA-4EDE14B245DD" descr="D1367650-01C1-48DE-AE33-766F5E00FCBB@lan">
            <a:extLst>
              <a:ext uri="{FF2B5EF4-FFF2-40B4-BE49-F238E27FC236}">
                <a16:creationId xmlns:a16="http://schemas.microsoft.com/office/drawing/2014/main" id="{2328DD90-6219-A8D5-0504-A7AE9781987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06835" y="109113"/>
            <a:ext cx="1001742" cy="15092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BE498D76-757D-43C6-BFF2-ABB8A9D48077" descr="C3F22663-A7F4-4EB3-A0F1-B2189790AEF5@lan">
            <a:extLst>
              <a:ext uri="{FF2B5EF4-FFF2-40B4-BE49-F238E27FC236}">
                <a16:creationId xmlns:a16="http://schemas.microsoft.com/office/drawing/2014/main" id="{F3311D63-4863-E113-5CD2-CDE3AAEC935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919" y="581282"/>
            <a:ext cx="3174556" cy="22410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" name="9C852634-7DC0-451F-AB6A-416C7694EC48" descr="2BC43476-592B-4E67-9DD6-FEE1F8BEA68D@lan">
            <a:extLst>
              <a:ext uri="{FF2B5EF4-FFF2-40B4-BE49-F238E27FC236}">
                <a16:creationId xmlns:a16="http://schemas.microsoft.com/office/drawing/2014/main" id="{F16BBFC8-4681-7ADC-DEA6-7B978A50A95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09716" y="48751"/>
            <a:ext cx="1041805" cy="156965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670819678"/>
      </p:ext>
    </p:extLst>
  </p:cSld>
  <p:clrMapOvr>
    <a:masterClrMapping/>
  </p:clrMapOvr>
</p:sld>
</file>

<file path=ppt/slides/slide8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B5A38E-3551-44E5-B01E-8AE57484A8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9256426" cy="990600"/>
          </a:xfrm>
        </p:spPr>
        <p:txBody>
          <a:bodyPr>
            <a:normAutofit/>
          </a:bodyPr>
          <a:lstStyle/>
          <a:p>
            <a:r>
              <a:rPr lang="en-US" sz="3200" dirty="0"/>
              <a:t>How can we better serve you? </a:t>
            </a:r>
          </a:p>
        </p:txBody>
      </p:sp>
    </p:spTree>
    <p:extLst>
      <p:ext uri="{BB962C8B-B14F-4D97-AF65-F5344CB8AC3E}">
        <p14:creationId xmlns:p14="http://schemas.microsoft.com/office/powerpoint/2010/main" val="779148120"/>
      </p:ext>
    </p:extLst>
  </p:cSld>
  <p:clrMapOvr>
    <a:masterClrMapping/>
  </p:clrMapOvr>
</p:sld>
</file>

<file path=ppt/theme/theme1.xml><?xml version="1.0" encoding="utf-8"?>
<a:theme xmlns:a="http://schemas.openxmlformats.org/drawingml/2006/main" name="Content pages">
  <a:themeElements>
    <a:clrScheme name="CP2019">
      <a:dk1>
        <a:sysClr val="windowText" lastClr="000000"/>
      </a:dk1>
      <a:lt1>
        <a:srgbClr val="FAF7F0"/>
      </a:lt1>
      <a:dk2>
        <a:srgbClr val="1F497D"/>
      </a:dk2>
      <a:lt2>
        <a:srgbClr val="EEECE1"/>
      </a:lt2>
      <a:accent1>
        <a:srgbClr val="336447"/>
      </a:accent1>
      <a:accent2>
        <a:srgbClr val="AB7F20"/>
      </a:accent2>
      <a:accent3>
        <a:srgbClr val="25355A"/>
      </a:accent3>
      <a:accent4>
        <a:srgbClr val="8A1F20"/>
      </a:accent4>
      <a:accent5>
        <a:srgbClr val="E1CDA6"/>
      </a:accent5>
      <a:accent6>
        <a:srgbClr val="006A85"/>
      </a:accent6>
      <a:hlink>
        <a:srgbClr val="C17723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Facet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90C226"/>
      </a:accent1>
      <a:accent2>
        <a:srgbClr val="54A021"/>
      </a:accent2>
      <a:accent3>
        <a:srgbClr val="E6B91E"/>
      </a:accent3>
      <a:accent4>
        <a:srgbClr val="E76618"/>
      </a:accent4>
      <a:accent5>
        <a:srgbClr val="C42F1A"/>
      </a:accent5>
      <a:accent6>
        <a:srgbClr val="918655"/>
      </a:accent6>
      <a:hlink>
        <a:srgbClr val="99CA3C"/>
      </a:hlink>
      <a:folHlink>
        <a:srgbClr val="B9D18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3.xml><?xml version="1.0" encoding="utf-8"?>
<a:theme xmlns:a="http://schemas.openxmlformats.org/drawingml/2006/main" name="Office Theme">
  <a:themeElements>
    <a:clrScheme name="Office Them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Custom Design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5.xml><?xml version="1.0" encoding="utf-8"?>
<a:theme xmlns:a="http://schemas.openxmlformats.org/drawingml/2006/main" name="1_Office Theme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7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2019-08-29 CP PowerPoint Template (002)</Template>
  <TotalTime>2865</TotalTime>
  <Words>840</Words>
  <Application>Microsoft Office PowerPoint</Application>
  <PresentationFormat>On-screen Show (16:9)</PresentationFormat>
  <Paragraphs>233</Paragraphs>
  <Slides>87</Slides>
  <Notes>42</Notes>
  <HiddenSlides>0</HiddenSlides>
  <MMClips>0</MMClips>
  <ScaleCrop>false</ScaleCrop>
  <HeadingPairs>
    <vt:vector size="4" baseType="variant">
      <vt:variant>
        <vt:lpstr>Theme</vt:lpstr>
      </vt:variant>
      <vt:variant>
        <vt:i4>5</vt:i4>
      </vt:variant>
      <vt:variant>
        <vt:lpstr>Slide Titles</vt:lpstr>
      </vt:variant>
      <vt:variant>
        <vt:i4>87</vt:i4>
      </vt:variant>
    </vt:vector>
  </HeadingPairs>
  <TitlesOfParts>
    <vt:vector size="92" baseType="lpstr">
      <vt:lpstr>Content pages</vt:lpstr>
      <vt:lpstr>Facet</vt:lpstr>
      <vt:lpstr>Office Theme</vt:lpstr>
      <vt:lpstr>Custom Design</vt:lpstr>
      <vt:lpstr>1_Office Theme</vt:lpstr>
      <vt:lpstr>Castle Pines Chamber City of CASTLE PINES UPDATE &amp; URA Overview</vt:lpstr>
      <vt:lpstr>Overview </vt:lpstr>
      <vt:lpstr>Numbers</vt:lpstr>
      <vt:lpstr>PowerPoint Presentation</vt:lpstr>
      <vt:lpstr>PowerPoint Presentation</vt:lpstr>
      <vt:lpstr>URA Overview DCI Inc. &amp; Parker Urban Renewal Authority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DOWNTOWN ORGANIZATIONS</vt:lpstr>
      <vt:lpstr>TAX INCREMENT FINANCE (TIF)</vt:lpstr>
      <vt:lpstr>TIF can be used by URAs and DDAs in Colorado. </vt:lpstr>
      <vt:lpstr>PowerPoint Presentation</vt:lpstr>
      <vt:lpstr>LET’S DO THE MATH</vt:lpstr>
      <vt:lpstr>URAs INCENTIVIZE INVESTMENT</vt:lpstr>
      <vt:lpstr>PowerPoint Presentation</vt:lpstr>
      <vt:lpstr>PowerPoint Presentation</vt:lpstr>
      <vt:lpstr>PowerPoint Presentation</vt:lpstr>
      <vt:lpstr>URBAN RENEWAL  “SHALL NOT” DO ECONOMIC DEVELOPMENT</vt:lpstr>
      <vt:lpstr>ELIMINATION OF  SLUM + BLIGHT</vt:lpstr>
      <vt:lpstr>EXAMPLES OF BLIGHTING FACTORS </vt:lpstr>
      <vt:lpstr>PowerPoint Presentation</vt:lpstr>
      <vt:lpstr>PowerPoint Presentation</vt:lpstr>
      <vt:lpstr>PLAN SHAPES POLICY</vt:lpstr>
      <vt:lpstr>PowerPoint Presentation</vt:lpstr>
      <vt:lpstr>PowerPoint Presentation</vt:lpstr>
      <vt:lpstr>PowerPoint Presentation</vt:lpstr>
      <vt:lpstr>WHO USES URBAN RENEWAL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Break &amp; Development Updates </vt:lpstr>
      <vt:lpstr>Residential Update</vt:lpstr>
      <vt:lpstr>Residential Update</vt:lpstr>
      <vt:lpstr>Residential Update</vt:lpstr>
      <vt:lpstr>Residential Update (approval pipeline)</vt:lpstr>
      <vt:lpstr>Residential Update (approval pipeline)</vt:lpstr>
      <vt:lpstr>Commercial Update</vt:lpstr>
      <vt:lpstr>Commercial Update</vt:lpstr>
      <vt:lpstr>Commercial Update</vt:lpstr>
      <vt:lpstr>Commercial Update</vt:lpstr>
      <vt:lpstr>Parks &amp; Rec</vt:lpstr>
      <vt:lpstr>Gateway &amp; Branding Update</vt:lpstr>
      <vt:lpstr>Gateway &amp; Branding Update</vt:lpstr>
      <vt:lpstr>3D Modeling &amp; Visualization </vt:lpstr>
      <vt:lpstr>Roadway Update</vt:lpstr>
      <vt:lpstr>Roadway Update</vt:lpstr>
      <vt:lpstr>Roadway Update – Future Improvements</vt:lpstr>
      <vt:lpstr>Roadway Update – Happy Canyon Interchange </vt:lpstr>
      <vt:lpstr>ULDC/2021 IBC </vt:lpstr>
      <vt:lpstr>City Events</vt:lpstr>
      <vt:lpstr>How can we better serve you?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Megan Palizzi</dc:creator>
  <cp:lastModifiedBy>Sam Bishop</cp:lastModifiedBy>
  <cp:revision>33</cp:revision>
  <dcterms:created xsi:type="dcterms:W3CDTF">2019-09-16T17:26:47Z</dcterms:created>
  <dcterms:modified xsi:type="dcterms:W3CDTF">2022-11-04T15:19:46Z</dcterms:modified>
</cp:coreProperties>
</file>